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7FFFF78F_A0AD5ED5.xml" ContentType="application/vnd.ms-powerpoint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modernComment_7FFFFFEB_C4EB099A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2"/>
  </p:notesMasterIdLst>
  <p:sldIdLst>
    <p:sldId id="256" r:id="rId2"/>
    <p:sldId id="2147483625" r:id="rId3"/>
    <p:sldId id="2147483624" r:id="rId4"/>
    <p:sldId id="2147481487" r:id="rId5"/>
    <p:sldId id="2147483626" r:id="rId6"/>
    <p:sldId id="2147483622" r:id="rId7"/>
    <p:sldId id="2147483619" r:id="rId8"/>
    <p:sldId id="2147483621" r:id="rId9"/>
    <p:sldId id="2147483628" r:id="rId10"/>
    <p:sldId id="214748362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7D5342-2F78-0582-A0BE-A67A6ECB5EDA}" name="Pujarini Mohapatra" initials="PM" userId="S::pmohapatra@microsoft.com::1952fe2f-e337-4acf-b3ba-aa724da18138" providerId="AD"/>
  <p188:author id="{988338F8-2386-BEA0-5264-41D0497E00E2}" name="Vasavi Bhaviri Setty" initials="VB" userId="S::vabhavir@microsoft.com::915139d9-b263-46da-aee5-80aafcbd9ff9" providerId="AD"/>
  <p188:author id="{F5443BFE-D609-1D02-B346-5D016BBAD9E2}" name="Ravikiran Patil" initials="RP" userId="S::ravikpatil@microsoft.com::472efb28-f08f-4d40-b43f-0bd7643c07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F22AC-777B-4613-BD38-1B7A70F1A0AE}" v="32" dt="2025-01-24T06:37:59.555"/>
    <p1510:client id="{D2951433-D38D-47C8-8B43-4861EF74B388}" v="53" dt="2025-01-24T02:35:47.808"/>
    <p1510:client id="{ECACF7B4-9ED5-4039-87CC-CE00636D0590}" v="10" dt="2025-01-24T06:34:59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kiran Patil" userId="472efb28-f08f-4d40-b43f-0bd7643c0794" providerId="ADAL" clId="{ECACF7B4-9ED5-4039-87CC-CE00636D0590}"/>
    <pc:docChg chg="modSld">
      <pc:chgData name="Ravikiran Patil" userId="472efb28-f08f-4d40-b43f-0bd7643c0794" providerId="ADAL" clId="{ECACF7B4-9ED5-4039-87CC-CE00636D0590}" dt="2025-01-24T06:34:59.056" v="8" actId="1076"/>
      <pc:docMkLst>
        <pc:docMk/>
      </pc:docMkLst>
      <pc:sldChg chg="addSp modSp">
        <pc:chgData name="Ravikiran Patil" userId="472efb28-f08f-4d40-b43f-0bd7643c0794" providerId="ADAL" clId="{ECACF7B4-9ED5-4039-87CC-CE00636D0590}" dt="2025-01-24T06:34:59.056" v="8" actId="1076"/>
        <pc:sldMkLst>
          <pc:docMk/>
          <pc:sldMk cId="1848304117" sldId="2147483621"/>
        </pc:sldMkLst>
        <pc:picChg chg="add mod">
          <ac:chgData name="Ravikiran Patil" userId="472efb28-f08f-4d40-b43f-0bd7643c0794" providerId="ADAL" clId="{ECACF7B4-9ED5-4039-87CC-CE00636D0590}" dt="2025-01-24T06:34:59.056" v="8" actId="1076"/>
          <ac:picMkLst>
            <pc:docMk/>
            <pc:sldMk cId="1848304117" sldId="2147483621"/>
            <ac:picMk id="1026" creationId="{F5637645-1611-347B-5C32-BC47098FD6DC}"/>
          </ac:picMkLst>
        </pc:picChg>
      </pc:sldChg>
      <pc:sldChg chg="addSp modSp mod modAnim">
        <pc:chgData name="Ravikiran Patil" userId="472efb28-f08f-4d40-b43f-0bd7643c0794" providerId="ADAL" clId="{ECACF7B4-9ED5-4039-87CC-CE00636D0590}" dt="2025-01-24T06:33:35.584" v="7" actId="14100"/>
        <pc:sldMkLst>
          <pc:docMk/>
          <pc:sldMk cId="1487897037" sldId="2147483623"/>
        </pc:sldMkLst>
        <pc:picChg chg="add mod">
          <ac:chgData name="Ravikiran Patil" userId="472efb28-f08f-4d40-b43f-0bd7643c0794" providerId="ADAL" clId="{ECACF7B4-9ED5-4039-87CC-CE00636D0590}" dt="2025-01-24T06:33:35.584" v="7" actId="14100"/>
          <ac:picMkLst>
            <pc:docMk/>
            <pc:sldMk cId="1487897037" sldId="2147483623"/>
            <ac:picMk id="3" creationId="{230E500A-A4C6-0E56-A932-E45DC3DFB44D}"/>
          </ac:picMkLst>
        </pc:picChg>
      </pc:sldChg>
    </pc:docChg>
  </pc:docChgLst>
  <pc:docChgLst>
    <pc:chgData name="Pujarini Mohapatra" userId="1952fe2f-e337-4acf-b3ba-aa724da18138" providerId="ADAL" clId="{57BF22AC-777B-4613-BD38-1B7A70F1A0AE}"/>
    <pc:docChg chg="undo custSel addSld delSld modSld sldOrd addMainMaster delMainMaster">
      <pc:chgData name="Pujarini Mohapatra" userId="1952fe2f-e337-4acf-b3ba-aa724da18138" providerId="ADAL" clId="{57BF22AC-777B-4613-BD38-1B7A70F1A0AE}" dt="2025-01-24T06:37:59.555" v="414" actId="1076"/>
      <pc:docMkLst>
        <pc:docMk/>
      </pc:docMkLst>
      <pc:sldChg chg="addSp delSp modSp mod setBg modClrScheme addAnim delAnim modAnim setClrOvrMap delDesignElem chgLayout">
        <pc:chgData name="Pujarini Mohapatra" userId="1952fe2f-e337-4acf-b3ba-aa724da18138" providerId="ADAL" clId="{57BF22AC-777B-4613-BD38-1B7A70F1A0AE}" dt="2025-01-22T11:41:03.871" v="60" actId="20577"/>
        <pc:sldMkLst>
          <pc:docMk/>
          <pc:sldMk cId="1218817582" sldId="256"/>
        </pc:sldMkLst>
        <pc:spChg chg="mod">
          <ac:chgData name="Pujarini Mohapatra" userId="1952fe2f-e337-4acf-b3ba-aa724da18138" providerId="ADAL" clId="{57BF22AC-777B-4613-BD38-1B7A70F1A0AE}" dt="2025-01-22T11:41:03.871" v="60" actId="20577"/>
          <ac:spMkLst>
            <pc:docMk/>
            <pc:sldMk cId="1218817582" sldId="256"/>
            <ac:spMk id="2" creationId="{8F8840DF-B88D-E4FC-0F5C-2A8294AFC02B}"/>
          </ac:spMkLst>
        </pc:spChg>
        <pc:spChg chg="mod">
          <ac:chgData name="Pujarini Mohapatra" userId="1952fe2f-e337-4acf-b3ba-aa724da18138" providerId="ADAL" clId="{57BF22AC-777B-4613-BD38-1B7A70F1A0AE}" dt="2025-01-22T07:13:59.429" v="45" actId="26606"/>
          <ac:spMkLst>
            <pc:docMk/>
            <pc:sldMk cId="1218817582" sldId="256"/>
            <ac:spMk id="3" creationId="{3D4DF5F6-3FF3-FEEE-8143-929F0BF4985E}"/>
          </ac:spMkLst>
        </pc:spChg>
        <pc:spChg chg="add del">
          <ac:chgData name="Pujarini Mohapatra" userId="1952fe2f-e337-4acf-b3ba-aa724da18138" providerId="ADAL" clId="{57BF22AC-777B-4613-BD38-1B7A70F1A0AE}" dt="2025-01-22T07:14:34.272" v="50"/>
          <ac:spMkLst>
            <pc:docMk/>
            <pc:sldMk cId="1218817582" sldId="256"/>
            <ac:spMk id="51" creationId="{4AA13AD3-0A4F-475A-BEBB-DEEFF5C096C3}"/>
          </ac:spMkLst>
        </pc:spChg>
        <pc:spChg chg="add del">
          <ac:chgData name="Pujarini Mohapatra" userId="1952fe2f-e337-4acf-b3ba-aa724da18138" providerId="ADAL" clId="{57BF22AC-777B-4613-BD38-1B7A70F1A0AE}" dt="2025-01-22T07:14:34.272" v="50"/>
          <ac:spMkLst>
            <pc:docMk/>
            <pc:sldMk cId="1218817582" sldId="256"/>
            <ac:spMk id="53" creationId="{52F9B1C2-7D20-4F91-A660-197C98B9A3B1}"/>
          </ac:spMkLst>
        </pc:spChg>
        <pc:spChg chg="add del">
          <ac:chgData name="Pujarini Mohapatra" userId="1952fe2f-e337-4acf-b3ba-aa724da18138" providerId="ADAL" clId="{57BF22AC-777B-4613-BD38-1B7A70F1A0AE}" dt="2025-01-22T07:14:34.272" v="50"/>
          <ac:spMkLst>
            <pc:docMk/>
            <pc:sldMk cId="1218817582" sldId="256"/>
            <ac:spMk id="55" creationId="{A89C4E6E-ECA4-40E5-A54E-13E92B678E8C}"/>
          </ac:spMkLst>
        </pc:spChg>
        <pc:picChg chg="add mod ord">
          <ac:chgData name="Pujarini Mohapatra" userId="1952fe2f-e337-4acf-b3ba-aa724da18138" providerId="ADAL" clId="{57BF22AC-777B-4613-BD38-1B7A70F1A0AE}" dt="2025-01-22T07:13:59.429" v="45" actId="26606"/>
          <ac:picMkLst>
            <pc:docMk/>
            <pc:sldMk cId="1218817582" sldId="256"/>
            <ac:picMk id="35" creationId="{A459831A-AF8A-EFB5-4939-DA768737180B}"/>
          </ac:picMkLst>
        </pc:picChg>
      </pc:sldChg>
      <pc:sldChg chg="new del">
        <pc:chgData name="Pujarini Mohapatra" userId="1952fe2f-e337-4acf-b3ba-aa724da18138" providerId="ADAL" clId="{57BF22AC-777B-4613-BD38-1B7A70F1A0AE}" dt="2025-01-22T07:10:51.047" v="7" actId="680"/>
        <pc:sldMkLst>
          <pc:docMk/>
          <pc:sldMk cId="448074762" sldId="257"/>
        </pc:sldMkLst>
      </pc:sldChg>
      <pc:sldChg chg="addSp delSp modSp new del mod chgLayout">
        <pc:chgData name="Pujarini Mohapatra" userId="1952fe2f-e337-4acf-b3ba-aa724da18138" providerId="ADAL" clId="{57BF22AC-777B-4613-BD38-1B7A70F1A0AE}" dt="2025-01-22T07:14:37.370" v="52" actId="47"/>
        <pc:sldMkLst>
          <pc:docMk/>
          <pc:sldMk cId="599722450" sldId="257"/>
        </pc:sldMkLst>
      </pc:sldChg>
      <pc:sldChg chg="modSp new del">
        <pc:chgData name="Pujarini Mohapatra" userId="1952fe2f-e337-4acf-b3ba-aa724da18138" providerId="ADAL" clId="{57BF22AC-777B-4613-BD38-1B7A70F1A0AE}" dt="2025-01-22T07:13:39.594" v="41" actId="2696"/>
        <pc:sldMkLst>
          <pc:docMk/>
          <pc:sldMk cId="834710054" sldId="257"/>
        </pc:sldMkLst>
      </pc:sldChg>
      <pc:sldChg chg="delSp new del mod">
        <pc:chgData name="Pujarini Mohapatra" userId="1952fe2f-e337-4acf-b3ba-aa724da18138" providerId="ADAL" clId="{57BF22AC-777B-4613-BD38-1B7A70F1A0AE}" dt="2025-01-22T07:13:53.845" v="44" actId="2696"/>
        <pc:sldMkLst>
          <pc:docMk/>
          <pc:sldMk cId="3510418677" sldId="257"/>
        </pc:sldMkLst>
      </pc:sldChg>
      <pc:sldChg chg="mod modShow">
        <pc:chgData name="Pujarini Mohapatra" userId="1952fe2f-e337-4acf-b3ba-aa724da18138" providerId="ADAL" clId="{57BF22AC-777B-4613-BD38-1B7A70F1A0AE}" dt="2025-01-24T06:37:31.231" v="411" actId="729"/>
        <pc:sldMkLst>
          <pc:docMk/>
          <pc:sldMk cId="2695716565" sldId="2147481487"/>
        </pc:sldMkLst>
      </pc:sldChg>
      <pc:sldChg chg="delSp modSp add mod delAnim">
        <pc:chgData name="Pujarini Mohapatra" userId="1952fe2f-e337-4acf-b3ba-aa724da18138" providerId="ADAL" clId="{57BF22AC-777B-4613-BD38-1B7A70F1A0AE}" dt="2025-01-22T11:59:07.340" v="292" actId="20577"/>
        <pc:sldMkLst>
          <pc:docMk/>
          <pc:sldMk cId="1373657552" sldId="2147483619"/>
        </pc:sldMkLst>
        <pc:spChg chg="mod">
          <ac:chgData name="Pujarini Mohapatra" userId="1952fe2f-e337-4acf-b3ba-aa724da18138" providerId="ADAL" clId="{57BF22AC-777B-4613-BD38-1B7A70F1A0AE}" dt="2025-01-22T11:53:23.724" v="207" actId="5793"/>
          <ac:spMkLst>
            <pc:docMk/>
            <pc:sldMk cId="1373657552" sldId="2147483619"/>
            <ac:spMk id="2" creationId="{DD6224C6-712E-CDE6-F9CD-9ED54D55DD75}"/>
          </ac:spMkLst>
        </pc:spChg>
        <pc:spChg chg="mod">
          <ac:chgData name="Pujarini Mohapatra" userId="1952fe2f-e337-4acf-b3ba-aa724da18138" providerId="ADAL" clId="{57BF22AC-777B-4613-BD38-1B7A70F1A0AE}" dt="2025-01-22T11:56:59.809" v="253" actId="208"/>
          <ac:spMkLst>
            <pc:docMk/>
            <pc:sldMk cId="1373657552" sldId="2147483619"/>
            <ac:spMk id="4" creationId="{E1EA4994-14EE-5716-B43E-78CC1D5AD1DF}"/>
          </ac:spMkLst>
        </pc:spChg>
        <pc:spChg chg="mod">
          <ac:chgData name="Pujarini Mohapatra" userId="1952fe2f-e337-4acf-b3ba-aa724da18138" providerId="ADAL" clId="{57BF22AC-777B-4613-BD38-1B7A70F1A0AE}" dt="2025-01-22T11:58:58.022" v="283" actId="20577"/>
          <ac:spMkLst>
            <pc:docMk/>
            <pc:sldMk cId="1373657552" sldId="2147483619"/>
            <ac:spMk id="5" creationId="{51A315B8-451D-64F7-5C03-645E11BA20CB}"/>
          </ac:spMkLst>
        </pc:spChg>
        <pc:spChg chg="mod">
          <ac:chgData name="Pujarini Mohapatra" userId="1952fe2f-e337-4acf-b3ba-aa724da18138" providerId="ADAL" clId="{57BF22AC-777B-4613-BD38-1B7A70F1A0AE}" dt="2025-01-22T11:56:57.276" v="252" actId="208"/>
          <ac:spMkLst>
            <pc:docMk/>
            <pc:sldMk cId="1373657552" sldId="2147483619"/>
            <ac:spMk id="7" creationId="{04B3649F-746B-1F3C-8AF5-CCD5F0FAFF49}"/>
          </ac:spMkLst>
        </pc:spChg>
        <pc:spChg chg="mod">
          <ac:chgData name="Pujarini Mohapatra" userId="1952fe2f-e337-4acf-b3ba-aa724da18138" providerId="ADAL" clId="{57BF22AC-777B-4613-BD38-1B7A70F1A0AE}" dt="2025-01-22T11:58:55.260" v="281" actId="6549"/>
          <ac:spMkLst>
            <pc:docMk/>
            <pc:sldMk cId="1373657552" sldId="2147483619"/>
            <ac:spMk id="8" creationId="{2FE5F573-1AEB-924A-9B60-3A14C2DD9D06}"/>
          </ac:spMkLst>
        </pc:spChg>
        <pc:spChg chg="mod">
          <ac:chgData name="Pujarini Mohapatra" userId="1952fe2f-e337-4acf-b3ba-aa724da18138" providerId="ADAL" clId="{57BF22AC-777B-4613-BD38-1B7A70F1A0AE}" dt="2025-01-22T11:48:38.194" v="115" actId="207"/>
          <ac:spMkLst>
            <pc:docMk/>
            <pc:sldMk cId="1373657552" sldId="2147483619"/>
            <ac:spMk id="9" creationId="{A092C597-6889-209F-BF1B-D5ABB980F435}"/>
          </ac:spMkLst>
        </pc:spChg>
        <pc:spChg chg="mod">
          <ac:chgData name="Pujarini Mohapatra" userId="1952fe2f-e337-4acf-b3ba-aa724da18138" providerId="ADAL" clId="{57BF22AC-777B-4613-BD38-1B7A70F1A0AE}" dt="2025-01-22T11:50:08.431" v="136" actId="1076"/>
          <ac:spMkLst>
            <pc:docMk/>
            <pc:sldMk cId="1373657552" sldId="2147483619"/>
            <ac:spMk id="13" creationId="{D84AA47C-2DC0-077C-4D2B-52947B683687}"/>
          </ac:spMkLst>
        </pc:spChg>
        <pc:spChg chg="mod">
          <ac:chgData name="Pujarini Mohapatra" userId="1952fe2f-e337-4acf-b3ba-aa724da18138" providerId="ADAL" clId="{57BF22AC-777B-4613-BD38-1B7A70F1A0AE}" dt="2025-01-22T11:57:02.458" v="254" actId="208"/>
          <ac:spMkLst>
            <pc:docMk/>
            <pc:sldMk cId="1373657552" sldId="2147483619"/>
            <ac:spMk id="17" creationId="{2A9804ED-7978-DE03-CCC3-20117D799723}"/>
          </ac:spMkLst>
        </pc:spChg>
        <pc:spChg chg="mod">
          <ac:chgData name="Pujarini Mohapatra" userId="1952fe2f-e337-4acf-b3ba-aa724da18138" providerId="ADAL" clId="{57BF22AC-777B-4613-BD38-1B7A70F1A0AE}" dt="2025-01-22T11:59:07.340" v="292" actId="20577"/>
          <ac:spMkLst>
            <pc:docMk/>
            <pc:sldMk cId="1373657552" sldId="2147483619"/>
            <ac:spMk id="18" creationId="{3AC8A24B-C4A3-9834-5094-9549E248F6B6}"/>
          </ac:spMkLst>
        </pc:spChg>
        <pc:spChg chg="mod">
          <ac:chgData name="Pujarini Mohapatra" userId="1952fe2f-e337-4acf-b3ba-aa724da18138" providerId="ADAL" clId="{57BF22AC-777B-4613-BD38-1B7A70F1A0AE}" dt="2025-01-22T11:50:18.440" v="139" actId="1076"/>
          <ac:spMkLst>
            <pc:docMk/>
            <pc:sldMk cId="1373657552" sldId="2147483619"/>
            <ac:spMk id="19" creationId="{F4C93C4A-6596-F0D5-681A-53FDCE4CB60E}"/>
          </ac:spMkLst>
        </pc:spChg>
        <pc:picChg chg="mod">
          <ac:chgData name="Pujarini Mohapatra" userId="1952fe2f-e337-4acf-b3ba-aa724da18138" providerId="ADAL" clId="{57BF22AC-777B-4613-BD38-1B7A70F1A0AE}" dt="2025-01-22T11:50:08.431" v="136" actId="1076"/>
          <ac:picMkLst>
            <pc:docMk/>
            <pc:sldMk cId="1373657552" sldId="2147483619"/>
            <ac:picMk id="16" creationId="{0B4F4F4D-D14D-7001-FA40-623F8D004EE0}"/>
          </ac:picMkLst>
        </pc:picChg>
        <pc:picChg chg="mod">
          <ac:chgData name="Pujarini Mohapatra" userId="1952fe2f-e337-4acf-b3ba-aa724da18138" providerId="ADAL" clId="{57BF22AC-777B-4613-BD38-1B7A70F1A0AE}" dt="2025-01-22T11:50:18.440" v="139" actId="1076"/>
          <ac:picMkLst>
            <pc:docMk/>
            <pc:sldMk cId="1373657552" sldId="2147483619"/>
            <ac:picMk id="21" creationId="{D4AED00A-17D1-7C67-EA7F-138E80981F7D}"/>
          </ac:picMkLst>
        </pc:picChg>
      </pc:sldChg>
      <pc:sldChg chg="addSp delSp modSp add mod modClrScheme delAnim modShow chgLayout">
        <pc:chgData name="Pujarini Mohapatra" userId="1952fe2f-e337-4acf-b3ba-aa724da18138" providerId="ADAL" clId="{57BF22AC-777B-4613-BD38-1B7A70F1A0AE}" dt="2025-01-23T04:09:09.699" v="382" actId="729"/>
        <pc:sldMkLst>
          <pc:docMk/>
          <pc:sldMk cId="2370739064" sldId="2147483620"/>
        </pc:sldMkLst>
      </pc:sldChg>
      <pc:sldChg chg="delSp add del mod">
        <pc:chgData name="Pujarini Mohapatra" userId="1952fe2f-e337-4acf-b3ba-aa724da18138" providerId="ADAL" clId="{57BF22AC-777B-4613-BD38-1B7A70F1A0AE}" dt="2025-01-22T11:47:52.599" v="108" actId="47"/>
        <pc:sldMkLst>
          <pc:docMk/>
          <pc:sldMk cId="88691634" sldId="2147483621"/>
        </pc:sldMkLst>
      </pc:sldChg>
      <pc:sldChg chg="addSp modSp new mod">
        <pc:chgData name="Pujarini Mohapatra" userId="1952fe2f-e337-4acf-b3ba-aa724da18138" providerId="ADAL" clId="{57BF22AC-777B-4613-BD38-1B7A70F1A0AE}" dt="2025-01-22T11:52:08.071" v="177" actId="1076"/>
        <pc:sldMkLst>
          <pc:docMk/>
          <pc:sldMk cId="1848304117" sldId="2147483621"/>
        </pc:sldMkLst>
        <pc:spChg chg="add mod">
          <ac:chgData name="Pujarini Mohapatra" userId="1952fe2f-e337-4acf-b3ba-aa724da18138" providerId="ADAL" clId="{57BF22AC-777B-4613-BD38-1B7A70F1A0AE}" dt="2025-01-22T11:52:08.071" v="177" actId="1076"/>
          <ac:spMkLst>
            <pc:docMk/>
            <pc:sldMk cId="1848304117" sldId="2147483621"/>
            <ac:spMk id="2" creationId="{A7956BBB-A9BA-1EB7-6076-AF9530C00D4C}"/>
          </ac:spMkLst>
        </pc:spChg>
      </pc:sldChg>
      <pc:sldChg chg="addSp delSp modSp add mod">
        <pc:chgData name="Pujarini Mohapatra" userId="1952fe2f-e337-4acf-b3ba-aa724da18138" providerId="ADAL" clId="{57BF22AC-777B-4613-BD38-1B7A70F1A0AE}" dt="2025-01-22T11:56:30.515" v="250" actId="1076"/>
        <pc:sldMkLst>
          <pc:docMk/>
          <pc:sldMk cId="2445475212" sldId="2147483622"/>
        </pc:sldMkLst>
        <pc:spChg chg="mod">
          <ac:chgData name="Pujarini Mohapatra" userId="1952fe2f-e337-4acf-b3ba-aa724da18138" providerId="ADAL" clId="{57BF22AC-777B-4613-BD38-1B7A70F1A0AE}" dt="2025-01-22T11:56:30.515" v="250" actId="1076"/>
          <ac:spMkLst>
            <pc:docMk/>
            <pc:sldMk cId="2445475212" sldId="2147483622"/>
            <ac:spMk id="6" creationId="{8EDAB41C-3175-5A13-191E-C73436F93434}"/>
          </ac:spMkLst>
        </pc:spChg>
        <pc:graphicFrameChg chg="add mod modGraphic">
          <ac:chgData name="Pujarini Mohapatra" userId="1952fe2f-e337-4acf-b3ba-aa724da18138" providerId="ADAL" clId="{57BF22AC-777B-4613-BD38-1B7A70F1A0AE}" dt="2025-01-22T11:56:25.780" v="249" actId="12100"/>
          <ac:graphicFrameMkLst>
            <pc:docMk/>
            <pc:sldMk cId="2445475212" sldId="2147483622"/>
            <ac:graphicFrameMk id="10" creationId="{57871191-7D6F-D60C-FA0D-6BDECDC83EB8}"/>
          </ac:graphicFrameMkLst>
        </pc:graphicFrameChg>
      </pc:sldChg>
      <pc:sldChg chg="modSp add del mod">
        <pc:chgData name="Pujarini Mohapatra" userId="1952fe2f-e337-4acf-b3ba-aa724da18138" providerId="ADAL" clId="{57BF22AC-777B-4613-BD38-1B7A70F1A0AE}" dt="2025-01-24T06:37:53.373" v="413" actId="47"/>
        <pc:sldMkLst>
          <pc:docMk/>
          <pc:sldMk cId="1487897037" sldId="2147483623"/>
        </pc:sldMkLst>
        <pc:spChg chg="mod">
          <ac:chgData name="Pujarini Mohapatra" userId="1952fe2f-e337-4acf-b3ba-aa724da18138" providerId="ADAL" clId="{57BF22AC-777B-4613-BD38-1B7A70F1A0AE}" dt="2025-01-22T11:57:22.663" v="261" actId="20577"/>
          <ac:spMkLst>
            <pc:docMk/>
            <pc:sldMk cId="1487897037" sldId="2147483623"/>
            <ac:spMk id="2" creationId="{425CD132-DBDD-A3FE-01E8-53658459694B}"/>
          </ac:spMkLst>
        </pc:spChg>
      </pc:sldChg>
      <pc:sldChg chg="new del">
        <pc:chgData name="Pujarini Mohapatra" userId="1952fe2f-e337-4acf-b3ba-aa724da18138" providerId="ADAL" clId="{57BF22AC-777B-4613-BD38-1B7A70F1A0AE}" dt="2025-01-22T11:57:15.454" v="256" actId="47"/>
        <pc:sldMkLst>
          <pc:docMk/>
          <pc:sldMk cId="1694049059" sldId="2147483623"/>
        </pc:sldMkLst>
      </pc:sldChg>
      <pc:sldChg chg="addSp delSp modSp new mod ord setBg">
        <pc:chgData name="Pujarini Mohapatra" userId="1952fe2f-e337-4acf-b3ba-aa724da18138" providerId="ADAL" clId="{57BF22AC-777B-4613-BD38-1B7A70F1A0AE}" dt="2025-01-22T12:21:46.661" v="322" actId="26606"/>
        <pc:sldMkLst>
          <pc:docMk/>
          <pc:sldMk cId="397671760" sldId="2147483624"/>
        </pc:sldMkLst>
        <pc:spChg chg="add">
          <ac:chgData name="Pujarini Mohapatra" userId="1952fe2f-e337-4acf-b3ba-aa724da18138" providerId="ADAL" clId="{57BF22AC-777B-4613-BD38-1B7A70F1A0AE}" dt="2025-01-22T12:21:46.661" v="322" actId="26606"/>
          <ac:spMkLst>
            <pc:docMk/>
            <pc:sldMk cId="397671760" sldId="2147483624"/>
            <ac:spMk id="43" creationId="{B41841A4-7885-47BE-9A2A-B2602CA1A98E}"/>
          </ac:spMkLst>
        </pc:spChg>
        <pc:spChg chg="add">
          <ac:chgData name="Pujarini Mohapatra" userId="1952fe2f-e337-4acf-b3ba-aa724da18138" providerId="ADAL" clId="{57BF22AC-777B-4613-BD38-1B7A70F1A0AE}" dt="2025-01-22T12:21:46.661" v="322" actId="26606"/>
          <ac:spMkLst>
            <pc:docMk/>
            <pc:sldMk cId="397671760" sldId="2147483624"/>
            <ac:spMk id="44" creationId="{6BC377B7-18F1-42AD-A1DD-E1D6A5B27CE9}"/>
          </ac:spMkLst>
        </pc:spChg>
        <pc:picChg chg="add mod ord">
          <ac:chgData name="Pujarini Mohapatra" userId="1952fe2f-e337-4acf-b3ba-aa724da18138" providerId="ADAL" clId="{57BF22AC-777B-4613-BD38-1B7A70F1A0AE}" dt="2025-01-22T12:21:46.661" v="322" actId="26606"/>
          <ac:picMkLst>
            <pc:docMk/>
            <pc:sldMk cId="397671760" sldId="2147483624"/>
            <ac:picMk id="3" creationId="{CC8AD1CF-BEE0-3F29-718F-2F0169295BAC}"/>
          </ac:picMkLst>
        </pc:picChg>
      </pc:sldChg>
      <pc:sldChg chg="new del">
        <pc:chgData name="Pujarini Mohapatra" userId="1952fe2f-e337-4acf-b3ba-aa724da18138" providerId="ADAL" clId="{57BF22AC-777B-4613-BD38-1B7A70F1A0AE}" dt="2025-01-22T11:57:31.671" v="263" actId="47"/>
        <pc:sldMkLst>
          <pc:docMk/>
          <pc:sldMk cId="586061109" sldId="2147483624"/>
        </pc:sldMkLst>
      </pc:sldChg>
      <pc:sldChg chg="addSp delSp modSp new mod">
        <pc:chgData name="Pujarini Mohapatra" userId="1952fe2f-e337-4acf-b3ba-aa724da18138" providerId="ADAL" clId="{57BF22AC-777B-4613-BD38-1B7A70F1A0AE}" dt="2025-01-22T12:27:43.675" v="381" actId="1076"/>
        <pc:sldMkLst>
          <pc:docMk/>
          <pc:sldMk cId="4132488278" sldId="2147483625"/>
        </pc:sldMkLst>
        <pc:spChg chg="add mod">
          <ac:chgData name="Pujarini Mohapatra" userId="1952fe2f-e337-4acf-b3ba-aa724da18138" providerId="ADAL" clId="{57BF22AC-777B-4613-BD38-1B7A70F1A0AE}" dt="2025-01-22T12:23:38.314" v="338" actId="14100"/>
          <ac:spMkLst>
            <pc:docMk/>
            <pc:sldMk cId="4132488278" sldId="2147483625"/>
            <ac:spMk id="2" creationId="{EAB629E0-1FF9-C5E6-1851-2ECFDB101DA4}"/>
          </ac:spMkLst>
        </pc:spChg>
        <pc:spChg chg="add mod">
          <ac:chgData name="Pujarini Mohapatra" userId="1952fe2f-e337-4acf-b3ba-aa724da18138" providerId="ADAL" clId="{57BF22AC-777B-4613-BD38-1B7A70F1A0AE}" dt="2025-01-22T12:26:07.939" v="365" actId="1076"/>
          <ac:spMkLst>
            <pc:docMk/>
            <pc:sldMk cId="4132488278" sldId="2147483625"/>
            <ac:spMk id="5" creationId="{ED4C0C78-F837-3F67-EA3D-16C5422D6FEC}"/>
          </ac:spMkLst>
        </pc:spChg>
        <pc:spChg chg="add mod">
          <ac:chgData name="Pujarini Mohapatra" userId="1952fe2f-e337-4acf-b3ba-aa724da18138" providerId="ADAL" clId="{57BF22AC-777B-4613-BD38-1B7A70F1A0AE}" dt="2025-01-22T12:26:30.663" v="369" actId="1076"/>
          <ac:spMkLst>
            <pc:docMk/>
            <pc:sldMk cId="4132488278" sldId="2147483625"/>
            <ac:spMk id="7" creationId="{468A537C-ED72-26DE-13EB-45639B6D364A}"/>
          </ac:spMkLst>
        </pc:spChg>
        <pc:spChg chg="add mod">
          <ac:chgData name="Pujarini Mohapatra" userId="1952fe2f-e337-4acf-b3ba-aa724da18138" providerId="ADAL" clId="{57BF22AC-777B-4613-BD38-1B7A70F1A0AE}" dt="2025-01-22T12:26:57.023" v="373" actId="1076"/>
          <ac:spMkLst>
            <pc:docMk/>
            <pc:sldMk cId="4132488278" sldId="2147483625"/>
            <ac:spMk id="9" creationId="{BB4C7C2A-8348-7B43-EE9A-B68013C10704}"/>
          </ac:spMkLst>
        </pc:spChg>
        <pc:spChg chg="add mod">
          <ac:chgData name="Pujarini Mohapatra" userId="1952fe2f-e337-4acf-b3ba-aa724da18138" providerId="ADAL" clId="{57BF22AC-777B-4613-BD38-1B7A70F1A0AE}" dt="2025-01-22T12:27:43.675" v="381" actId="1076"/>
          <ac:spMkLst>
            <pc:docMk/>
            <pc:sldMk cId="4132488278" sldId="2147483625"/>
            <ac:spMk id="11" creationId="{DFE13C4B-8727-14C6-4425-BDA3C5D50E19}"/>
          </ac:spMkLst>
        </pc:spChg>
        <pc:picChg chg="add mod">
          <ac:chgData name="Pujarini Mohapatra" userId="1952fe2f-e337-4acf-b3ba-aa724da18138" providerId="ADAL" clId="{57BF22AC-777B-4613-BD38-1B7A70F1A0AE}" dt="2025-01-22T12:26:37.415" v="370" actId="14100"/>
          <ac:picMkLst>
            <pc:docMk/>
            <pc:sldMk cId="4132488278" sldId="2147483625"/>
            <ac:picMk id="4098" creationId="{8DBB08F3-3A64-7C43-65AC-EAD6D4CD6AC2}"/>
          </ac:picMkLst>
        </pc:picChg>
        <pc:picChg chg="add mod">
          <ac:chgData name="Pujarini Mohapatra" userId="1952fe2f-e337-4acf-b3ba-aa724da18138" providerId="ADAL" clId="{57BF22AC-777B-4613-BD38-1B7A70F1A0AE}" dt="2025-01-22T12:25:14.810" v="355" actId="14100"/>
          <ac:picMkLst>
            <pc:docMk/>
            <pc:sldMk cId="4132488278" sldId="2147483625"/>
            <ac:picMk id="4100" creationId="{7222D790-DACA-A1DF-4A07-74604D204880}"/>
          </ac:picMkLst>
        </pc:picChg>
        <pc:picChg chg="add mod">
          <ac:chgData name="Pujarini Mohapatra" userId="1952fe2f-e337-4acf-b3ba-aa724da18138" providerId="ADAL" clId="{57BF22AC-777B-4613-BD38-1B7A70F1A0AE}" dt="2025-01-22T12:25:53.194" v="362" actId="1076"/>
          <ac:picMkLst>
            <pc:docMk/>
            <pc:sldMk cId="4132488278" sldId="2147483625"/>
            <ac:picMk id="4102" creationId="{8D7FC1B6-EAD7-8A41-A4B5-F1995BB2E200}"/>
          </ac:picMkLst>
        </pc:picChg>
        <pc:picChg chg="add mod">
          <ac:chgData name="Pujarini Mohapatra" userId="1952fe2f-e337-4acf-b3ba-aa724da18138" providerId="ADAL" clId="{57BF22AC-777B-4613-BD38-1B7A70F1A0AE}" dt="2025-01-22T12:27:29.148" v="378" actId="1076"/>
          <ac:picMkLst>
            <pc:docMk/>
            <pc:sldMk cId="4132488278" sldId="2147483625"/>
            <ac:picMk id="4104" creationId="{0881CCB8-B167-17E6-620C-FAE2FBEC24FB}"/>
          </ac:picMkLst>
        </pc:picChg>
      </pc:sldChg>
      <pc:sldChg chg="addSp delSp modSp mod">
        <pc:chgData name="Pujarini Mohapatra" userId="1952fe2f-e337-4acf-b3ba-aa724da18138" providerId="ADAL" clId="{57BF22AC-777B-4613-BD38-1B7A70F1A0AE}" dt="2025-01-24T06:35:47.360" v="396" actId="1076"/>
        <pc:sldMkLst>
          <pc:docMk/>
          <pc:sldMk cId="768647317" sldId="2147483626"/>
        </pc:sldMkLst>
        <pc:picChg chg="del">
          <ac:chgData name="Pujarini Mohapatra" userId="1952fe2f-e337-4acf-b3ba-aa724da18138" providerId="ADAL" clId="{57BF22AC-777B-4613-BD38-1B7A70F1A0AE}" dt="2025-01-24T06:32:24.451" v="383" actId="478"/>
          <ac:picMkLst>
            <pc:docMk/>
            <pc:sldMk cId="768647317" sldId="2147483626"/>
            <ac:picMk id="2" creationId="{8FD7604E-0E95-A1DE-7602-13A4E657A20A}"/>
          </ac:picMkLst>
        </pc:picChg>
        <pc:picChg chg="add mod">
          <ac:chgData name="Pujarini Mohapatra" userId="1952fe2f-e337-4acf-b3ba-aa724da18138" providerId="ADAL" clId="{57BF22AC-777B-4613-BD38-1B7A70F1A0AE}" dt="2025-01-24T06:35:47.360" v="396" actId="1076"/>
          <ac:picMkLst>
            <pc:docMk/>
            <pc:sldMk cId="768647317" sldId="2147483626"/>
            <ac:picMk id="4" creationId="{18CDAE6B-A812-445C-4B4B-7A8172C879D9}"/>
          </ac:picMkLst>
        </pc:picChg>
        <pc:picChg chg="add mod">
          <ac:chgData name="Pujarini Mohapatra" userId="1952fe2f-e337-4acf-b3ba-aa724da18138" providerId="ADAL" clId="{57BF22AC-777B-4613-BD38-1B7A70F1A0AE}" dt="2025-01-24T06:35:36.418" v="394" actId="1076"/>
          <ac:picMkLst>
            <pc:docMk/>
            <pc:sldMk cId="768647317" sldId="2147483626"/>
            <ac:picMk id="7" creationId="{51F16C43-4887-B0E6-57CF-A9510E255401}"/>
          </ac:picMkLst>
        </pc:picChg>
      </pc:sldChg>
      <pc:sldChg chg="addSp modSp new mod modAnim">
        <pc:chgData name="Pujarini Mohapatra" userId="1952fe2f-e337-4acf-b3ba-aa724da18138" providerId="ADAL" clId="{57BF22AC-777B-4613-BD38-1B7A70F1A0AE}" dt="2025-01-24T06:37:59.555" v="414" actId="1076"/>
        <pc:sldMkLst>
          <pc:docMk/>
          <pc:sldMk cId="2524155498" sldId="2147483628"/>
        </pc:sldMkLst>
        <pc:spChg chg="add mod">
          <ac:chgData name="Pujarini Mohapatra" userId="1952fe2f-e337-4acf-b3ba-aa724da18138" providerId="ADAL" clId="{57BF22AC-777B-4613-BD38-1B7A70F1A0AE}" dt="2025-01-24T06:36:51.914" v="408" actId="1076"/>
          <ac:spMkLst>
            <pc:docMk/>
            <pc:sldMk cId="2524155498" sldId="2147483628"/>
            <ac:spMk id="2" creationId="{484DC3D8-521D-9BA9-73E3-237E136EEB52}"/>
          </ac:spMkLst>
        </pc:spChg>
        <pc:picChg chg="add mod">
          <ac:chgData name="Pujarini Mohapatra" userId="1952fe2f-e337-4acf-b3ba-aa724da18138" providerId="ADAL" clId="{57BF22AC-777B-4613-BD38-1B7A70F1A0AE}" dt="2025-01-24T06:37:59.555" v="414" actId="1076"/>
          <ac:picMkLst>
            <pc:docMk/>
            <pc:sldMk cId="2524155498" sldId="2147483628"/>
            <ac:picMk id="3" creationId="{9190E9A1-C6BD-0C9E-207C-03A1C27DE389}"/>
          </ac:picMkLst>
        </pc:picChg>
      </pc:sldChg>
      <pc:sldMasterChg chg="add del addSldLayout delSldLayout">
        <pc:chgData name="Pujarini Mohapatra" userId="1952fe2f-e337-4acf-b3ba-aa724da18138" providerId="ADAL" clId="{57BF22AC-777B-4613-BD38-1B7A70F1A0AE}" dt="2025-01-22T07:11:30.252" v="19" actId="26606"/>
        <pc:sldMasterMkLst>
          <pc:docMk/>
          <pc:sldMasterMk cId="2654024632" sldId="2147483648"/>
        </pc:sldMasterMkLst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1410934620" sldId="2147483649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139575686" sldId="2147483650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3019650998" sldId="2147483651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1617227160" sldId="2147483652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2522661555" sldId="2147483653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2211630621" sldId="2147483654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3697911780" sldId="2147483655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2664556320" sldId="2147483656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3645041962" sldId="2147483657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3517037865" sldId="2147483658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52" v="19" actId="26606"/>
          <pc:sldLayoutMkLst>
            <pc:docMk/>
            <pc:sldMasterMk cId="2654024632" sldId="2147483648"/>
            <pc:sldLayoutMk cId="1695654479" sldId="2147483659"/>
          </pc:sldLayoutMkLst>
        </pc:sldLayoutChg>
      </pc:sldMasterChg>
      <pc:sldMasterChg chg="add del addSldLayout delSldLayout">
        <pc:chgData name="Pujarini Mohapatra" userId="1952fe2f-e337-4acf-b3ba-aa724da18138" providerId="ADAL" clId="{57BF22AC-777B-4613-BD38-1B7A70F1A0AE}" dt="2025-01-22T07:13:59.429" v="45" actId="26606"/>
        <pc:sldMasterMkLst>
          <pc:docMk/>
          <pc:sldMasterMk cId="316761866" sldId="2147483673"/>
        </pc:sldMasterMkLst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1253666922" sldId="2147483662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3358378238" sldId="2147483663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1224436099" sldId="2147483664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1148085624" sldId="2147483665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3049287942" sldId="2147483666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2083458254" sldId="2147483667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2285655326" sldId="2147483668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3435589540" sldId="2147483669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2625651632" sldId="2147483670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3474551526" sldId="2147483671"/>
          </pc:sldLayoutMkLst>
        </pc:sldLayoutChg>
        <pc:sldLayoutChg chg="add del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316761866" sldId="2147483673"/>
            <pc:sldLayoutMk cId="4269195264" sldId="2147483672"/>
          </pc:sldLayoutMkLst>
        </pc:sldLayoutChg>
      </pc:sldMasterChg>
      <pc:sldMasterChg chg="add addSldLayout">
        <pc:chgData name="Pujarini Mohapatra" userId="1952fe2f-e337-4acf-b3ba-aa724da18138" providerId="ADAL" clId="{57BF22AC-777B-4613-BD38-1B7A70F1A0AE}" dt="2025-01-22T07:13:59.429" v="45" actId="26606"/>
        <pc:sldMasterMkLst>
          <pc:docMk/>
          <pc:sldMasterMk cId="444473628" sldId="2147483710"/>
        </pc:sldMasterMkLst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3547539598" sldId="2147483699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3244746912" sldId="2147483700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3103614232" sldId="2147483701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1760112158" sldId="2147483702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1274966239" sldId="2147483703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2442071663" sldId="2147483704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23812844" sldId="2147483705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834152986" sldId="2147483706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2296168575" sldId="2147483707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756942333" sldId="2147483708"/>
          </pc:sldLayoutMkLst>
        </pc:sldLayoutChg>
        <pc:sldLayoutChg chg="add">
          <pc:chgData name="Pujarini Mohapatra" userId="1952fe2f-e337-4acf-b3ba-aa724da18138" providerId="ADAL" clId="{57BF22AC-777B-4613-BD38-1B7A70F1A0AE}" dt="2025-01-22T07:13:59.429" v="45" actId="26606"/>
          <pc:sldLayoutMkLst>
            <pc:docMk/>
            <pc:sldMasterMk cId="444473628" sldId="2147483710"/>
            <pc:sldLayoutMk cId="933585403" sldId="2147483709"/>
          </pc:sldLayoutMkLst>
        </pc:sldLayoutChg>
      </pc:sldMasterChg>
      <pc:sldMasterChg chg="add del addSldLayout delSldLayout">
        <pc:chgData name="Pujarini Mohapatra" userId="1952fe2f-e337-4acf-b3ba-aa724da18138" providerId="ADAL" clId="{57BF22AC-777B-4613-BD38-1B7A70F1A0AE}" dt="2025-01-22T07:11:30.201" v="18" actId="26606"/>
        <pc:sldMasterMkLst>
          <pc:docMk/>
          <pc:sldMasterMk cId="676881276" sldId="2147483725"/>
        </pc:sldMasterMkLst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1037897169" sldId="2147483714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1855831591" sldId="2147483715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1872946551" sldId="2147483716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1414071043" sldId="2147483717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3073555675" sldId="2147483718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1656113463" sldId="2147483719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211109842" sldId="2147483720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119233623" sldId="2147483721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1369273694" sldId="2147483722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1788386074" sldId="2147483723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30.201" v="18" actId="26606"/>
          <pc:sldLayoutMkLst>
            <pc:docMk/>
            <pc:sldMasterMk cId="676881276" sldId="2147483725"/>
            <pc:sldLayoutMk cId="2269076071" sldId="2147483724"/>
          </pc:sldLayoutMkLst>
        </pc:sldLayoutChg>
      </pc:sldMasterChg>
      <pc:sldMasterChg chg="add del addSldLayout delSldLayout">
        <pc:chgData name="Pujarini Mohapatra" userId="1952fe2f-e337-4acf-b3ba-aa724da18138" providerId="ADAL" clId="{57BF22AC-777B-4613-BD38-1B7A70F1A0AE}" dt="2025-01-22T07:10:51.377" v="8" actId="26606"/>
        <pc:sldMasterMkLst>
          <pc:docMk/>
          <pc:sldMasterMk cId="3315237074" sldId="2147483738"/>
        </pc:sldMasterMkLst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1331708699" sldId="2147483727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2319150926" sldId="2147483728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2797223438" sldId="2147483729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1286997442" sldId="2147483730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518437111" sldId="2147483731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4116225869" sldId="2147483732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2382247404" sldId="2147483733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3662976348" sldId="2147483734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1096196278" sldId="2147483735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3108510947" sldId="2147483736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51.377" v="8" actId="26606"/>
          <pc:sldLayoutMkLst>
            <pc:docMk/>
            <pc:sldMasterMk cId="3315237074" sldId="2147483738"/>
            <pc:sldLayoutMk cId="133608397" sldId="2147483737"/>
          </pc:sldLayoutMkLst>
        </pc:sldLayoutChg>
      </pc:sldMasterChg>
      <pc:sldMasterChg chg="add del addSldLayout delSldLayout">
        <pc:chgData name="Pujarini Mohapatra" userId="1952fe2f-e337-4acf-b3ba-aa724da18138" providerId="ADAL" clId="{57BF22AC-777B-4613-BD38-1B7A70F1A0AE}" dt="2025-01-22T07:11:23.612" v="16" actId="26606"/>
        <pc:sldMasterMkLst>
          <pc:docMk/>
          <pc:sldMasterMk cId="3793399726" sldId="2147483738"/>
        </pc:sldMasterMkLst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2228365951" sldId="2147483727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4226810599" sldId="2147483728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3246440360" sldId="2147483729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2958434744" sldId="2147483730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1166065720" sldId="2147483731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3911084648" sldId="2147483732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4214122767" sldId="2147483733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2067316983" sldId="2147483734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304919694" sldId="2147483735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1372871649" sldId="2147483736"/>
          </pc:sldLayoutMkLst>
        </pc:sldLayoutChg>
        <pc:sldLayoutChg chg="add del">
          <pc:chgData name="Pujarini Mohapatra" userId="1952fe2f-e337-4acf-b3ba-aa724da18138" providerId="ADAL" clId="{57BF22AC-777B-4613-BD38-1B7A70F1A0AE}" dt="2025-01-22T07:11:23.612" v="16" actId="26606"/>
          <pc:sldLayoutMkLst>
            <pc:docMk/>
            <pc:sldMasterMk cId="3793399726" sldId="2147483738"/>
            <pc:sldLayoutMk cId="1813596626" sldId="2147483737"/>
          </pc:sldLayoutMkLst>
        </pc:sldLayoutChg>
      </pc:sldMasterChg>
      <pc:sldMasterChg chg="add del addSldLayout delSldLayout">
        <pc:chgData name="Pujarini Mohapatra" userId="1952fe2f-e337-4acf-b3ba-aa724da18138" providerId="ADAL" clId="{57BF22AC-777B-4613-BD38-1B7A70F1A0AE}" dt="2025-01-22T07:10:30.696" v="1" actId="26606"/>
        <pc:sldMasterMkLst>
          <pc:docMk/>
          <pc:sldMasterMk cId="2559874345" sldId="2147483752"/>
        </pc:sldMasterMkLst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399640866" sldId="2147483741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358893810" sldId="2147483742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1869555110" sldId="2147483743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2457467819" sldId="2147483744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515727305" sldId="2147483745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4114729949" sldId="2147483746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3591201169" sldId="2147483747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2132465059" sldId="2147483748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2720461683" sldId="2147483749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1148023616" sldId="2147483750"/>
          </pc:sldLayoutMkLst>
        </pc:sldLayoutChg>
        <pc:sldLayoutChg chg="add del">
          <pc:chgData name="Pujarini Mohapatra" userId="1952fe2f-e337-4acf-b3ba-aa724da18138" providerId="ADAL" clId="{57BF22AC-777B-4613-BD38-1B7A70F1A0AE}" dt="2025-01-22T07:10:30.696" v="1" actId="26606"/>
          <pc:sldLayoutMkLst>
            <pc:docMk/>
            <pc:sldMasterMk cId="2559874345" sldId="2147483752"/>
            <pc:sldLayoutMk cId="3356332505" sldId="2147483751"/>
          </pc:sldLayoutMkLst>
        </pc:sldLayoutChg>
      </pc:sldMasterChg>
    </pc:docChg>
  </pc:docChgLst>
  <pc:docChgLst>
    <pc:chgData name="Vasavi Bhaviri Setty" userId="915139d9-b263-46da-aee5-80aafcbd9ff9" providerId="ADAL" clId="{D2951433-D38D-47C8-8B43-4861EF74B388}"/>
    <pc:docChg chg="undo redo custSel addSld delSld modSld sldOrd">
      <pc:chgData name="Vasavi Bhaviri Setty" userId="915139d9-b263-46da-aee5-80aafcbd9ff9" providerId="ADAL" clId="{D2951433-D38D-47C8-8B43-4861EF74B388}" dt="2025-01-24T02:40:31.942" v="1071" actId="47"/>
      <pc:docMkLst>
        <pc:docMk/>
      </pc:docMkLst>
      <pc:sldChg chg="modSp mod">
        <pc:chgData name="Vasavi Bhaviri Setty" userId="915139d9-b263-46da-aee5-80aafcbd9ff9" providerId="ADAL" clId="{D2951433-D38D-47C8-8B43-4861EF74B388}" dt="2025-01-23T01:43:24.031" v="4"/>
        <pc:sldMkLst>
          <pc:docMk/>
          <pc:sldMk cId="1218817582" sldId="256"/>
        </pc:sldMkLst>
        <pc:spChg chg="mod">
          <ac:chgData name="Vasavi Bhaviri Setty" userId="915139d9-b263-46da-aee5-80aafcbd9ff9" providerId="ADAL" clId="{D2951433-D38D-47C8-8B43-4861EF74B388}" dt="2025-01-23T01:43:24.031" v="4"/>
          <ac:spMkLst>
            <pc:docMk/>
            <pc:sldMk cId="1218817582" sldId="256"/>
            <ac:spMk id="3" creationId="{3D4DF5F6-3FF3-FEEE-8143-929F0BF4985E}"/>
          </ac:spMkLst>
        </pc:spChg>
      </pc:sldChg>
      <pc:sldChg chg="addSp delSp modSp add mod ord modTransition delAnim modShow modNotesTx">
        <pc:chgData name="Vasavi Bhaviri Setty" userId="915139d9-b263-46da-aee5-80aafcbd9ff9" providerId="ADAL" clId="{D2951433-D38D-47C8-8B43-4861EF74B388}" dt="2025-01-24T02:40:24.204" v="1070"/>
        <pc:sldMkLst>
          <pc:docMk/>
          <pc:sldMk cId="2695716565" sldId="2147481487"/>
        </pc:sldMkLst>
        <pc:spChg chg="mod">
          <ac:chgData name="Vasavi Bhaviri Setty" userId="915139d9-b263-46da-aee5-80aafcbd9ff9" providerId="ADAL" clId="{D2951433-D38D-47C8-8B43-4861EF74B388}" dt="2025-01-24T02:37:06.317" v="987" actId="113"/>
          <ac:spMkLst>
            <pc:docMk/>
            <pc:sldMk cId="2695716565" sldId="2147481487"/>
            <ac:spMk id="4" creationId="{85E71C58-2932-6216-05FA-F57FB7616F72}"/>
          </ac:spMkLst>
        </pc:spChg>
        <pc:spChg chg="mod">
          <ac:chgData name="Vasavi Bhaviri Setty" userId="915139d9-b263-46da-aee5-80aafcbd9ff9" providerId="ADAL" clId="{D2951433-D38D-47C8-8B43-4861EF74B388}" dt="2025-01-24T02:37:06.317" v="987" actId="113"/>
          <ac:spMkLst>
            <pc:docMk/>
            <pc:sldMk cId="2695716565" sldId="2147481487"/>
            <ac:spMk id="8" creationId="{919B11B2-EE47-11F4-F387-996E953FAE70}"/>
          </ac:spMkLst>
        </pc:spChg>
        <pc:spChg chg="mod">
          <ac:chgData name="Vasavi Bhaviri Setty" userId="915139d9-b263-46da-aee5-80aafcbd9ff9" providerId="ADAL" clId="{D2951433-D38D-47C8-8B43-4861EF74B388}" dt="2025-01-24T02:37:06.317" v="987" actId="113"/>
          <ac:spMkLst>
            <pc:docMk/>
            <pc:sldMk cId="2695716565" sldId="2147481487"/>
            <ac:spMk id="9" creationId="{C2551CBE-6CD9-052A-4798-96E3312EFA78}"/>
          </ac:spMkLst>
        </pc:spChg>
        <pc:spChg chg="mod">
          <ac:chgData name="Vasavi Bhaviri Setty" userId="915139d9-b263-46da-aee5-80aafcbd9ff9" providerId="ADAL" clId="{D2951433-D38D-47C8-8B43-4861EF74B388}" dt="2025-01-24T02:37:06.317" v="987" actId="113"/>
          <ac:spMkLst>
            <pc:docMk/>
            <pc:sldMk cId="2695716565" sldId="2147481487"/>
            <ac:spMk id="10" creationId="{C7FE23D3-ED62-8B53-3160-A01C1286DB29}"/>
          </ac:spMkLst>
        </pc:spChg>
        <pc:spChg chg="mod">
          <ac:chgData name="Vasavi Bhaviri Setty" userId="915139d9-b263-46da-aee5-80aafcbd9ff9" providerId="ADAL" clId="{D2951433-D38D-47C8-8B43-4861EF74B388}" dt="2025-01-24T02:39:51.039" v="1055" actId="20577"/>
          <ac:spMkLst>
            <pc:docMk/>
            <pc:sldMk cId="2695716565" sldId="2147481487"/>
            <ac:spMk id="11" creationId="{D2B7F835-6EC4-23D2-BB07-D059C2E6BAFB}"/>
          </ac:spMkLst>
        </pc:spChg>
        <pc:spChg chg="mod">
          <ac:chgData name="Vasavi Bhaviri Setty" userId="915139d9-b263-46da-aee5-80aafcbd9ff9" providerId="ADAL" clId="{D2951433-D38D-47C8-8B43-4861EF74B388}" dt="2025-01-24T02:40:05.931" v="1062" actId="20577"/>
          <ac:spMkLst>
            <pc:docMk/>
            <pc:sldMk cId="2695716565" sldId="2147481487"/>
            <ac:spMk id="12" creationId="{B655F0EF-6603-94AC-FB47-97CF0440D621}"/>
          </ac:spMkLst>
        </pc:spChg>
        <pc:spChg chg="mod">
          <ac:chgData name="Vasavi Bhaviri Setty" userId="915139d9-b263-46da-aee5-80aafcbd9ff9" providerId="ADAL" clId="{D2951433-D38D-47C8-8B43-4861EF74B388}" dt="2025-01-24T02:40:14.001" v="1065"/>
          <ac:spMkLst>
            <pc:docMk/>
            <pc:sldMk cId="2695716565" sldId="2147481487"/>
            <ac:spMk id="14" creationId="{3DBB6E7F-A62D-8B29-0C7A-8DDDBA60C4EF}"/>
          </ac:spMkLst>
        </pc:spChg>
        <pc:spChg chg="mod">
          <ac:chgData name="Vasavi Bhaviri Setty" userId="915139d9-b263-46da-aee5-80aafcbd9ff9" providerId="ADAL" clId="{D2951433-D38D-47C8-8B43-4861EF74B388}" dt="2025-01-24T02:37:06.317" v="987" actId="113"/>
          <ac:spMkLst>
            <pc:docMk/>
            <pc:sldMk cId="2695716565" sldId="2147481487"/>
            <ac:spMk id="15" creationId="{751F2CBF-4FD0-4156-78E6-528A9159B352}"/>
          </ac:spMkLst>
        </pc:spChg>
        <pc:spChg chg="mod">
          <ac:chgData name="Vasavi Bhaviri Setty" userId="915139d9-b263-46da-aee5-80aafcbd9ff9" providerId="ADAL" clId="{D2951433-D38D-47C8-8B43-4861EF74B388}" dt="2025-01-24T02:40:24.204" v="1070"/>
          <ac:spMkLst>
            <pc:docMk/>
            <pc:sldMk cId="2695716565" sldId="2147481487"/>
            <ac:spMk id="16" creationId="{3971A1FC-3C93-C521-87C9-032C8B3BDEB7}"/>
          </ac:spMkLst>
        </pc:spChg>
        <pc:spChg chg="mod">
          <ac:chgData name="Vasavi Bhaviri Setty" userId="915139d9-b263-46da-aee5-80aafcbd9ff9" providerId="ADAL" clId="{D2951433-D38D-47C8-8B43-4861EF74B388}" dt="2025-01-24T02:37:42.153" v="993" actId="20577"/>
          <ac:spMkLst>
            <pc:docMk/>
            <pc:sldMk cId="2695716565" sldId="2147481487"/>
            <ac:spMk id="18" creationId="{98285501-FA08-1D26-C0F7-67CED38786B6}"/>
          </ac:spMkLst>
        </pc:spChg>
        <pc:spChg chg="add del mod">
          <ac:chgData name="Vasavi Bhaviri Setty" userId="915139d9-b263-46da-aee5-80aafcbd9ff9" providerId="ADAL" clId="{D2951433-D38D-47C8-8B43-4861EF74B388}" dt="2025-01-23T02:01:57.845" v="633" actId="478"/>
          <ac:spMkLst>
            <pc:docMk/>
            <pc:sldMk cId="2695716565" sldId="2147481487"/>
            <ac:spMk id="20" creationId="{907D765A-1DBB-DCCB-2DCB-5BB91D0023AA}"/>
          </ac:spMkLst>
        </pc:spChg>
        <pc:spChg chg="add mod">
          <ac:chgData name="Vasavi Bhaviri Setty" userId="915139d9-b263-46da-aee5-80aafcbd9ff9" providerId="ADAL" clId="{D2951433-D38D-47C8-8B43-4861EF74B388}" dt="2025-01-23T02:01:54.760" v="632" actId="20577"/>
          <ac:spMkLst>
            <pc:docMk/>
            <pc:sldMk cId="2695716565" sldId="2147481487"/>
            <ac:spMk id="21" creationId="{BD0E7EA5-426B-356C-8B3D-6749955B6C1F}"/>
          </ac:spMkLst>
        </pc:spChg>
        <pc:grpChg chg="mod">
          <ac:chgData name="Vasavi Bhaviri Setty" userId="915139d9-b263-46da-aee5-80aafcbd9ff9" providerId="ADAL" clId="{D2951433-D38D-47C8-8B43-4861EF74B388}" dt="2025-01-24T02:37:55.025" v="995" actId="1076"/>
          <ac:grpSpMkLst>
            <pc:docMk/>
            <pc:sldMk cId="2695716565" sldId="2147481487"/>
            <ac:grpSpMk id="2" creationId="{CBD862AA-CDFA-B3FD-78C6-FD09501B48AF}"/>
          </ac:grpSpMkLst>
        </pc:grpChg>
        <pc:grpChg chg="mod">
          <ac:chgData name="Vasavi Bhaviri Setty" userId="915139d9-b263-46da-aee5-80aafcbd9ff9" providerId="ADAL" clId="{D2951433-D38D-47C8-8B43-4861EF74B388}" dt="2025-01-24T02:37:55.025" v="995" actId="1076"/>
          <ac:grpSpMkLst>
            <pc:docMk/>
            <pc:sldMk cId="2695716565" sldId="2147481487"/>
            <ac:grpSpMk id="6" creationId="{48DD024C-2A73-BC23-458A-DFBF5F7BBFC7}"/>
          </ac:grpSpMkLst>
        </pc:grpChg>
        <pc:grpChg chg="mod">
          <ac:chgData name="Vasavi Bhaviri Setty" userId="915139d9-b263-46da-aee5-80aafcbd9ff9" providerId="ADAL" clId="{D2951433-D38D-47C8-8B43-4861EF74B388}" dt="2025-01-24T02:37:55.025" v="995" actId="1076"/>
          <ac:grpSpMkLst>
            <pc:docMk/>
            <pc:sldMk cId="2695716565" sldId="2147481487"/>
            <ac:grpSpMk id="7" creationId="{B0C9CC1E-9335-69DD-8B47-545191A43FC5}"/>
          </ac:grpSpMkLst>
        </pc:grpChg>
        <pc:grpChg chg="mod">
          <ac:chgData name="Vasavi Bhaviri Setty" userId="915139d9-b263-46da-aee5-80aafcbd9ff9" providerId="ADAL" clId="{D2951433-D38D-47C8-8B43-4861EF74B388}" dt="2025-01-24T02:37:55.025" v="995" actId="1076"/>
          <ac:grpSpMkLst>
            <pc:docMk/>
            <pc:sldMk cId="2695716565" sldId="2147481487"/>
            <ac:grpSpMk id="13" creationId="{C55C46E2-37A7-8F0B-3A1E-37D90B9B6B4F}"/>
          </ac:grpSpMkLst>
        </pc:grpChg>
        <pc:grpChg chg="del mod">
          <ac:chgData name="Vasavi Bhaviri Setty" userId="915139d9-b263-46da-aee5-80aafcbd9ff9" providerId="ADAL" clId="{D2951433-D38D-47C8-8B43-4861EF74B388}" dt="2025-01-24T02:37:44.784" v="994" actId="478"/>
          <ac:grpSpMkLst>
            <pc:docMk/>
            <pc:sldMk cId="2695716565" sldId="2147481487"/>
            <ac:grpSpMk id="19" creationId="{3A97F31A-1739-546C-B1DC-0EB29B05EE2C}"/>
          </ac:grpSpMkLst>
        </pc:grpChg>
        <pc:picChg chg="mod">
          <ac:chgData name="Vasavi Bhaviri Setty" userId="915139d9-b263-46da-aee5-80aafcbd9ff9" providerId="ADAL" clId="{D2951433-D38D-47C8-8B43-4861EF74B388}" dt="2025-01-24T02:37:55.025" v="995" actId="1076"/>
          <ac:picMkLst>
            <pc:docMk/>
            <pc:sldMk cId="2695716565" sldId="2147481487"/>
            <ac:picMk id="3" creationId="{CBCA6F8E-A6C2-258D-528A-EC851E0177E1}"/>
          </ac:picMkLst>
        </pc:picChg>
      </pc:sldChg>
      <pc:sldChg chg="modSp mod modNotesTx">
        <pc:chgData name="Vasavi Bhaviri Setty" userId="915139d9-b263-46da-aee5-80aafcbd9ff9" providerId="ADAL" clId="{D2951433-D38D-47C8-8B43-4861EF74B388}" dt="2025-01-23T05:46:29.533" v="781" actId="113"/>
        <pc:sldMkLst>
          <pc:docMk/>
          <pc:sldMk cId="1373657552" sldId="2147483619"/>
        </pc:sldMkLst>
        <pc:spChg chg="mod">
          <ac:chgData name="Vasavi Bhaviri Setty" userId="915139d9-b263-46da-aee5-80aafcbd9ff9" providerId="ADAL" clId="{D2951433-D38D-47C8-8B43-4861EF74B388}" dt="2025-01-23T05:46:05.215" v="779" actId="20577"/>
          <ac:spMkLst>
            <pc:docMk/>
            <pc:sldMk cId="1373657552" sldId="2147483619"/>
            <ac:spMk id="5" creationId="{51A315B8-451D-64F7-5C03-645E11BA20CB}"/>
          </ac:spMkLst>
        </pc:spChg>
        <pc:spChg chg="mod">
          <ac:chgData name="Vasavi Bhaviri Setty" userId="915139d9-b263-46da-aee5-80aafcbd9ff9" providerId="ADAL" clId="{D2951433-D38D-47C8-8B43-4861EF74B388}" dt="2025-01-23T05:45:11.867" v="770" actId="113"/>
          <ac:spMkLst>
            <pc:docMk/>
            <pc:sldMk cId="1373657552" sldId="2147483619"/>
            <ac:spMk id="8" creationId="{2FE5F573-1AEB-924A-9B60-3A14C2DD9D06}"/>
          </ac:spMkLst>
        </pc:spChg>
        <pc:spChg chg="mod">
          <ac:chgData name="Vasavi Bhaviri Setty" userId="915139d9-b263-46da-aee5-80aafcbd9ff9" providerId="ADAL" clId="{D2951433-D38D-47C8-8B43-4861EF74B388}" dt="2025-01-23T05:46:29.533" v="781" actId="113"/>
          <ac:spMkLst>
            <pc:docMk/>
            <pc:sldMk cId="1373657552" sldId="2147483619"/>
            <ac:spMk id="18" creationId="{3AC8A24B-C4A3-9834-5094-9549E248F6B6}"/>
          </ac:spMkLst>
        </pc:spChg>
      </pc:sldChg>
      <pc:sldChg chg="del">
        <pc:chgData name="Vasavi Bhaviri Setty" userId="915139d9-b263-46da-aee5-80aafcbd9ff9" providerId="ADAL" clId="{D2951433-D38D-47C8-8B43-4861EF74B388}" dt="2025-01-24T02:40:31.942" v="1071" actId="47"/>
        <pc:sldMkLst>
          <pc:docMk/>
          <pc:sldMk cId="2370739064" sldId="2147483620"/>
        </pc:sldMkLst>
      </pc:sldChg>
      <pc:sldChg chg="modSp mod">
        <pc:chgData name="Vasavi Bhaviri Setty" userId="915139d9-b263-46da-aee5-80aafcbd9ff9" providerId="ADAL" clId="{D2951433-D38D-47C8-8B43-4861EF74B388}" dt="2025-01-23T05:41:55.769" v="760"/>
        <pc:sldMkLst>
          <pc:docMk/>
          <pc:sldMk cId="2445475212" sldId="2147483622"/>
        </pc:sldMkLst>
        <pc:spChg chg="mod">
          <ac:chgData name="Vasavi Bhaviri Setty" userId="915139d9-b263-46da-aee5-80aafcbd9ff9" providerId="ADAL" clId="{D2951433-D38D-47C8-8B43-4861EF74B388}" dt="2025-01-23T05:38:47.220" v="743"/>
          <ac:spMkLst>
            <pc:docMk/>
            <pc:sldMk cId="2445475212" sldId="2147483622"/>
            <ac:spMk id="6" creationId="{8EDAB41C-3175-5A13-191E-C73436F93434}"/>
          </ac:spMkLst>
        </pc:spChg>
        <pc:graphicFrameChg chg="mod modGraphic">
          <ac:chgData name="Vasavi Bhaviri Setty" userId="915139d9-b263-46da-aee5-80aafcbd9ff9" providerId="ADAL" clId="{D2951433-D38D-47C8-8B43-4861EF74B388}" dt="2025-01-23T05:41:55.769" v="760"/>
          <ac:graphicFrameMkLst>
            <pc:docMk/>
            <pc:sldMk cId="2445475212" sldId="2147483622"/>
            <ac:graphicFrameMk id="10" creationId="{57871191-7D6F-D60C-FA0D-6BDECDC83EB8}"/>
          </ac:graphicFrameMkLst>
        </pc:graphicFrameChg>
      </pc:sldChg>
      <pc:sldChg chg="modSp mod">
        <pc:chgData name="Vasavi Bhaviri Setty" userId="915139d9-b263-46da-aee5-80aafcbd9ff9" providerId="ADAL" clId="{D2951433-D38D-47C8-8B43-4861EF74B388}" dt="2025-01-23T05:50:05.794" v="790" actId="20577"/>
        <pc:sldMkLst>
          <pc:docMk/>
          <pc:sldMk cId="1487897037" sldId="2147483623"/>
        </pc:sldMkLst>
        <pc:spChg chg="mod">
          <ac:chgData name="Vasavi Bhaviri Setty" userId="915139d9-b263-46da-aee5-80aafcbd9ff9" providerId="ADAL" clId="{D2951433-D38D-47C8-8B43-4861EF74B388}" dt="2025-01-23T05:50:05.794" v="790" actId="20577"/>
          <ac:spMkLst>
            <pc:docMk/>
            <pc:sldMk cId="1487897037" sldId="2147483623"/>
            <ac:spMk id="2" creationId="{425CD132-DBDD-A3FE-01E8-53658459694B}"/>
          </ac:spMkLst>
        </pc:spChg>
      </pc:sldChg>
      <pc:sldChg chg="ord">
        <pc:chgData name="Vasavi Bhaviri Setty" userId="915139d9-b263-46da-aee5-80aafcbd9ff9" providerId="ADAL" clId="{D2951433-D38D-47C8-8B43-4861EF74B388}" dt="2025-01-24T02:36:27.998" v="983"/>
        <pc:sldMkLst>
          <pc:docMk/>
          <pc:sldMk cId="4132488278" sldId="2147483625"/>
        </pc:sldMkLst>
      </pc:sldChg>
      <pc:sldChg chg="modSp add mod modShow">
        <pc:chgData name="Vasavi Bhaviri Setty" userId="915139d9-b263-46da-aee5-80aafcbd9ff9" providerId="ADAL" clId="{D2951433-D38D-47C8-8B43-4861EF74B388}" dt="2025-01-23T05:39:01.491" v="746" actId="403"/>
        <pc:sldMkLst>
          <pc:docMk/>
          <pc:sldMk cId="768647317" sldId="2147483626"/>
        </pc:sldMkLst>
        <pc:spChg chg="mod">
          <ac:chgData name="Vasavi Bhaviri Setty" userId="915139d9-b263-46da-aee5-80aafcbd9ff9" providerId="ADAL" clId="{D2951433-D38D-47C8-8B43-4861EF74B388}" dt="2025-01-23T05:39:01.491" v="746" actId="403"/>
          <ac:spMkLst>
            <pc:docMk/>
            <pc:sldMk cId="768647317" sldId="2147483626"/>
            <ac:spMk id="6" creationId="{6DFD1B7C-6735-9D28-47A1-4D5400E4CC65}"/>
          </ac:spMkLst>
        </pc:spChg>
        <pc:spChg chg="mod">
          <ac:chgData name="Vasavi Bhaviri Setty" userId="915139d9-b263-46da-aee5-80aafcbd9ff9" providerId="ADAL" clId="{D2951433-D38D-47C8-8B43-4861EF74B388}" dt="2025-01-23T01:53:21.715" v="102" actId="20577"/>
          <ac:spMkLst>
            <pc:docMk/>
            <pc:sldMk cId="768647317" sldId="2147483626"/>
            <ac:spMk id="8" creationId="{EBF22B8D-35FB-71E3-3733-6403D4CD78ED}"/>
          </ac:spMkLst>
        </pc:spChg>
      </pc:sldChg>
      <pc:sldChg chg="addSp delSp modSp new mod setBg delDesignElem chgLayout">
        <pc:chgData name="Vasavi Bhaviri Setty" userId="915139d9-b263-46da-aee5-80aafcbd9ff9" providerId="ADAL" clId="{D2951433-D38D-47C8-8B43-4861EF74B388}" dt="2025-01-24T02:36:01.341" v="981" actId="1076"/>
        <pc:sldMkLst>
          <pc:docMk/>
          <pc:sldMk cId="3303737754" sldId="2147483627"/>
        </pc:sldMkLst>
        <pc:spChg chg="add del mod">
          <ac:chgData name="Vasavi Bhaviri Setty" userId="915139d9-b263-46da-aee5-80aafcbd9ff9" providerId="ADAL" clId="{D2951433-D38D-47C8-8B43-4861EF74B388}" dt="2025-01-24T02:35:47.109" v="956" actId="478"/>
          <ac:spMkLst>
            <pc:docMk/>
            <pc:sldMk cId="3303737754" sldId="2147483627"/>
            <ac:spMk id="2" creationId="{FC210AEB-8DFC-0E33-2F1A-D07F1C2A7E56}"/>
          </ac:spMkLst>
        </pc:spChg>
        <pc:spChg chg="add del mod">
          <ac:chgData name="Vasavi Bhaviri Setty" userId="915139d9-b263-46da-aee5-80aafcbd9ff9" providerId="ADAL" clId="{D2951433-D38D-47C8-8B43-4861EF74B388}" dt="2025-01-24T02:32:30.374" v="924" actId="478"/>
          <ac:spMkLst>
            <pc:docMk/>
            <pc:sldMk cId="3303737754" sldId="2147483627"/>
            <ac:spMk id="3" creationId="{04FB0060-F190-BC73-F35C-4C7D4E721800}"/>
          </ac:spMkLst>
        </pc:spChg>
        <pc:spChg chg="add">
          <ac:chgData name="Vasavi Bhaviri Setty" userId="915139d9-b263-46da-aee5-80aafcbd9ff9" providerId="ADAL" clId="{D2951433-D38D-47C8-8B43-4861EF74B388}" dt="2025-01-24T02:30:19.783" v="895"/>
          <ac:spMkLst>
            <pc:docMk/>
            <pc:sldMk cId="3303737754" sldId="2147483627"/>
            <ac:spMk id="4" creationId="{4B4C53E7-D623-D305-CAE7-8756D0365E91}"/>
          </ac:spMkLst>
        </pc:spChg>
        <pc:spChg chg="add del mod">
          <ac:chgData name="Vasavi Bhaviri Setty" userId="915139d9-b263-46da-aee5-80aafcbd9ff9" providerId="ADAL" clId="{D2951433-D38D-47C8-8B43-4861EF74B388}" dt="2025-01-24T02:30:37.735" v="901"/>
          <ac:spMkLst>
            <pc:docMk/>
            <pc:sldMk cId="3303737754" sldId="2147483627"/>
            <ac:spMk id="5" creationId="{35F6762E-5D69-1660-BA1C-BBF7FD7F0C22}"/>
          </ac:spMkLst>
        </pc:spChg>
        <pc:spChg chg="add mod">
          <ac:chgData name="Vasavi Bhaviri Setty" userId="915139d9-b263-46da-aee5-80aafcbd9ff9" providerId="ADAL" clId="{D2951433-D38D-47C8-8B43-4861EF74B388}" dt="2025-01-24T02:35:55.909" v="980" actId="20577"/>
          <ac:spMkLst>
            <pc:docMk/>
            <pc:sldMk cId="3303737754" sldId="2147483627"/>
            <ac:spMk id="8" creationId="{D68B7E99-EC3B-71AA-EAFA-65D92BA4C235}"/>
          </ac:spMkLst>
        </pc:spChg>
        <pc:spChg chg="add del">
          <ac:chgData name="Vasavi Bhaviri Setty" userId="915139d9-b263-46da-aee5-80aafcbd9ff9" providerId="ADAL" clId="{D2951433-D38D-47C8-8B43-4861EF74B388}" dt="2025-01-24T02:34:16.021" v="932" actId="26606"/>
          <ac:spMkLst>
            <pc:docMk/>
            <pc:sldMk cId="3303737754" sldId="2147483627"/>
            <ac:spMk id="11" creationId="{1D153959-30FA-4987-A094-7243641F474B}"/>
          </ac:spMkLst>
        </pc:spChg>
        <pc:spChg chg="add del">
          <ac:chgData name="Vasavi Bhaviri Setty" userId="915139d9-b263-46da-aee5-80aafcbd9ff9" providerId="ADAL" clId="{D2951433-D38D-47C8-8B43-4861EF74B388}" dt="2025-01-24T02:35:36.149" v="955" actId="700"/>
          <ac:spMkLst>
            <pc:docMk/>
            <pc:sldMk cId="3303737754" sldId="2147483627"/>
            <ac:spMk id="12" creationId="{1D153959-30FA-4987-A094-7243641F474B}"/>
          </ac:spMkLst>
        </pc:spChg>
        <pc:spChg chg="add del">
          <ac:chgData name="Vasavi Bhaviri Setty" userId="915139d9-b263-46da-aee5-80aafcbd9ff9" providerId="ADAL" clId="{D2951433-D38D-47C8-8B43-4861EF74B388}" dt="2025-01-24T02:34:16.021" v="932" actId="26606"/>
          <ac:spMkLst>
            <pc:docMk/>
            <pc:sldMk cId="3303737754" sldId="2147483627"/>
            <ac:spMk id="13" creationId="{EB6D1D7F-141C-4D8E-BFBA-D95B68E16385}"/>
          </ac:spMkLst>
        </pc:spChg>
        <pc:spChg chg="add del">
          <ac:chgData name="Vasavi Bhaviri Setty" userId="915139d9-b263-46da-aee5-80aafcbd9ff9" providerId="ADAL" clId="{D2951433-D38D-47C8-8B43-4861EF74B388}" dt="2025-01-24T02:35:36.149" v="955" actId="700"/>
          <ac:spMkLst>
            <pc:docMk/>
            <pc:sldMk cId="3303737754" sldId="2147483627"/>
            <ac:spMk id="14" creationId="{EB6D1D7F-141C-4D8E-BFBA-D95B68E16385}"/>
          </ac:spMkLst>
        </pc:spChg>
        <pc:spChg chg="add del">
          <ac:chgData name="Vasavi Bhaviri Setty" userId="915139d9-b263-46da-aee5-80aafcbd9ff9" providerId="ADAL" clId="{D2951433-D38D-47C8-8B43-4861EF74B388}" dt="2025-01-24T02:34:16.021" v="932" actId="26606"/>
          <ac:spMkLst>
            <pc:docMk/>
            <pc:sldMk cId="3303737754" sldId="2147483627"/>
            <ac:spMk id="15" creationId="{245B42B6-26F8-4E25-839B-FB38F13BEFFC}"/>
          </ac:spMkLst>
        </pc:spChg>
        <pc:spChg chg="add del">
          <ac:chgData name="Vasavi Bhaviri Setty" userId="915139d9-b263-46da-aee5-80aafcbd9ff9" providerId="ADAL" clId="{D2951433-D38D-47C8-8B43-4861EF74B388}" dt="2025-01-24T02:35:36.149" v="955" actId="700"/>
          <ac:spMkLst>
            <pc:docMk/>
            <pc:sldMk cId="3303737754" sldId="2147483627"/>
            <ac:spMk id="16" creationId="{245B42B6-26F8-4E25-839B-FB38F13BEFFC}"/>
          </ac:spMkLst>
        </pc:spChg>
        <pc:spChg chg="add del">
          <ac:chgData name="Vasavi Bhaviri Setty" userId="915139d9-b263-46da-aee5-80aafcbd9ff9" providerId="ADAL" clId="{D2951433-D38D-47C8-8B43-4861EF74B388}" dt="2025-01-24T02:34:44.402" v="938" actId="26606"/>
          <ac:spMkLst>
            <pc:docMk/>
            <pc:sldMk cId="3303737754" sldId="2147483627"/>
            <ac:spMk id="17" creationId="{1D153959-30FA-4987-A094-7243641F474B}"/>
          </ac:spMkLst>
        </pc:spChg>
        <pc:spChg chg="add del">
          <ac:chgData name="Vasavi Bhaviri Setty" userId="915139d9-b263-46da-aee5-80aafcbd9ff9" providerId="ADAL" clId="{D2951433-D38D-47C8-8B43-4861EF74B388}" dt="2025-01-24T02:34:44.402" v="938" actId="26606"/>
          <ac:spMkLst>
            <pc:docMk/>
            <pc:sldMk cId="3303737754" sldId="2147483627"/>
            <ac:spMk id="18" creationId="{EB6D1D7F-141C-4D8E-BFBA-D95B68E16385}"/>
          </ac:spMkLst>
        </pc:spChg>
        <pc:spChg chg="add del">
          <ac:chgData name="Vasavi Bhaviri Setty" userId="915139d9-b263-46da-aee5-80aafcbd9ff9" providerId="ADAL" clId="{D2951433-D38D-47C8-8B43-4861EF74B388}" dt="2025-01-24T02:34:44.402" v="938" actId="26606"/>
          <ac:spMkLst>
            <pc:docMk/>
            <pc:sldMk cId="3303737754" sldId="2147483627"/>
            <ac:spMk id="19" creationId="{245B42B6-26F8-4E25-839B-FB38F13BEFFC}"/>
          </ac:spMkLst>
        </pc:spChg>
        <pc:graphicFrameChg chg="add del mod modGraphic">
          <ac:chgData name="Vasavi Bhaviri Setty" userId="915139d9-b263-46da-aee5-80aafcbd9ff9" providerId="ADAL" clId="{D2951433-D38D-47C8-8B43-4861EF74B388}" dt="2025-01-24T02:34:47.146" v="939" actId="478"/>
          <ac:graphicFrameMkLst>
            <pc:docMk/>
            <pc:sldMk cId="3303737754" sldId="2147483627"/>
            <ac:graphicFrameMk id="6" creationId="{B9D68C34-2D03-C4A0-49E8-AF22A6C532B5}"/>
          </ac:graphicFrameMkLst>
        </pc:graphicFrameChg>
        <pc:graphicFrameChg chg="add mod modGraphic">
          <ac:chgData name="Vasavi Bhaviri Setty" userId="915139d9-b263-46da-aee5-80aafcbd9ff9" providerId="ADAL" clId="{D2951433-D38D-47C8-8B43-4861EF74B388}" dt="2025-01-24T02:36:01.341" v="981" actId="1076"/>
          <ac:graphicFrameMkLst>
            <pc:docMk/>
            <pc:sldMk cId="3303737754" sldId="2147483627"/>
            <ac:graphicFrameMk id="7" creationId="{14228299-44AD-C496-188C-FF99502AA96D}"/>
          </ac:graphicFrameMkLst>
        </pc:graphicFrameChg>
      </pc:sldChg>
      <pc:sldChg chg="new del">
        <pc:chgData name="Vasavi Bhaviri Setty" userId="915139d9-b263-46da-aee5-80aafcbd9ff9" providerId="ADAL" clId="{D2951433-D38D-47C8-8B43-4861EF74B388}" dt="2025-01-23T02:01:20.930" v="585" actId="47"/>
        <pc:sldMkLst>
          <pc:docMk/>
          <pc:sldMk cId="4010325559" sldId="2147483627"/>
        </pc:sldMkLst>
      </pc:sldChg>
    </pc:docChg>
  </pc:docChgLst>
</pc:chgInfo>
</file>

<file path=ppt/comments/modernComment_7FFFF78F_A0AD5E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CBF046-2C9D-4D55-AC7F-DDD39E1CF222}" authorId="{988338F8-2386-BEA0-5264-41D0497E00E2}" created="2025-01-23T02:02:38.616">
    <pc:sldMkLst xmlns:pc="http://schemas.microsoft.com/office/powerpoint/2013/main/command">
      <pc:docMk/>
      <pc:sldMk cId="2695716565" sldId="2147481487"/>
    </pc:sldMkLst>
    <p188:replyLst>
      <p188:reply id="{E5803D5E-9CC9-4964-9E9F-3A9C50D87F93}" authorId="{988338F8-2386-BEA0-5264-41D0497E00E2}" created="2025-01-23T02:04:54.445">
        <p188:txBody>
          <a:bodyPr/>
          <a:lstStyle/>
          <a:p>
            <a:r>
              <a:rPr lang="en-US"/>
              <a:t>Do you have customer specific queries asking for something like this? Or PG vision? </a:t>
            </a:r>
          </a:p>
        </p188:txBody>
      </p188:reply>
      <p188:reply id="{40C92FF4-5624-49A7-8A19-08C8BF5C917C}" authorId="{3A7D5342-2F78-0582-A0BE-A67A6ECB5EDA}" created="2025-01-23T05:53:27.926">
        <p188:txBody>
          <a:bodyPr/>
          <a:lstStyle/>
          <a:p>
            <a:r>
              <a:rPr lang="en-US"/>
              <a:t>Yes this came as customer ask. CBA was asking for this, also a product gap.</a:t>
            </a:r>
          </a:p>
        </p188:txBody>
      </p188:reply>
      <p188:reply id="{8C669026-E5CF-4268-93B0-DEFF712D5686}" authorId="{988338F8-2386-BEA0-5264-41D0497E00E2}" created="2025-01-24T02:40:56.503">
        <p188:txBody>
          <a:bodyPr/>
          <a:lstStyle/>
          <a:p>
            <a:r>
              <a:rPr lang="en-US"/>
              <a:t>I have rephrased the questions Puja. Feel free to use the slide If you think it will add value</a:t>
            </a:r>
          </a:p>
        </p188:txBody>
      </p188:reply>
    </p188:replyLst>
    <p188:txBody>
      <a:bodyPr/>
      <a:lstStyle/>
      <a:p>
        <a:r>
          <a:rPr lang="en-US"/>
          <a:t>[@Pujarini Mohapatra] - might need some more inputs from you to talk about concerns or challenges on this screen.</a:t>
        </a:r>
      </a:p>
    </p188:txBody>
  </p188:cm>
</p188:cmLst>
</file>

<file path=ppt/comments/modernComment_7FFFFFEB_C4EB09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5A1CC9-A897-4613-985C-1E43B3280A55}" authorId="{3A7D5342-2F78-0582-A0BE-A67A6ECB5EDA}" status="resolved" created="2025-01-23T05:54:11.755" complete="100000">
    <pc:sldMkLst xmlns:pc="http://schemas.microsoft.com/office/powerpoint/2013/main/command">
      <pc:docMk/>
      <pc:sldMk cId="3303737754" sldId="2147483627"/>
    </pc:sldMkLst>
    <p188:txBody>
      <a:bodyPr/>
      <a:lstStyle/>
      <a:p>
        <a:r>
          <a:rPr lang="en-US"/>
          <a:t>As next step, we are going to have this built into Copilot Studio kit and eventually into product.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01-24T02:35:16.588" authorId="{988338F8-2386-BEA0-5264-41D0497E00E2}"/>
          </p223:rxn>
        </p223:reaction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047811-5791-444B-A9B6-E237E06660AC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5D7283B1-9FA7-4A11-A48C-5E7852502E85}">
      <dgm:prSet custT="1"/>
      <dgm:spPr/>
      <dgm:t>
        <a:bodyPr/>
        <a:lstStyle/>
        <a:p>
          <a:r>
            <a:rPr lang="en-US" sz="1200" b="1" i="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CENTRALIZED COMPLIANCE MONITORING</a:t>
          </a:r>
          <a:r>
            <a:rPr lang="en-US" sz="1200" b="0" i="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r>
            <a:rPr lang="en-US" sz="1200" b="0" i="0" baseline="0">
              <a:latin typeface="Segoe UI" panose="020B0502040204020203" pitchFamily="34" charset="0"/>
              <a:cs typeface="Segoe UI" panose="020B0502040204020203" pitchFamily="34" charset="0"/>
            </a:rPr>
            <a:t>Provides a unified view of all agents and conversations, simplifying the process of identifying non-compliance.</a:t>
          </a:r>
          <a:endParaRPr lang="en-IN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DC1FE37-0C57-4BA1-9F20-BF87415E09B8}" type="parTrans" cxnId="{53330140-9D90-4F94-960A-ACE67C2E07F1}">
      <dgm:prSet/>
      <dgm:spPr/>
      <dgm:t>
        <a:bodyPr/>
        <a:lstStyle/>
        <a:p>
          <a:endParaRPr lang="en-IN"/>
        </a:p>
      </dgm:t>
    </dgm:pt>
    <dgm:pt modelId="{D53F961A-885F-4A8E-930B-03DF39CC7E92}" type="sibTrans" cxnId="{53330140-9D90-4F94-960A-ACE67C2E07F1}">
      <dgm:prSet/>
      <dgm:spPr/>
      <dgm:t>
        <a:bodyPr/>
        <a:lstStyle/>
        <a:p>
          <a:endParaRPr lang="en-IN"/>
        </a:p>
      </dgm:t>
    </dgm:pt>
    <dgm:pt modelId="{191EE6F0-8153-427E-AA28-248CB36A898C}">
      <dgm:prSet custT="1"/>
      <dgm:spPr/>
      <dgm:t>
        <a:bodyPr/>
        <a:lstStyle/>
        <a:p>
          <a:r>
            <a:rPr lang="en-US" sz="1200" b="1" i="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PII AND SENSITIVE DATA DETECTION</a:t>
          </a:r>
          <a:r>
            <a:rPr lang="en-US" sz="1200" b="0" i="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r>
            <a:rPr lang="en-US" sz="1200" b="0" i="0" baseline="0">
              <a:latin typeface="Segoe UI" panose="020B0502040204020203" pitchFamily="34" charset="0"/>
              <a:cs typeface="Segoe UI" panose="020B0502040204020203" pitchFamily="34" charset="0"/>
            </a:rPr>
            <a:t>Automatically detects and highlights sensitive information, reducing manual effort and the risk of oversight.</a:t>
          </a:r>
          <a:endParaRPr lang="en-IN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617755E-F03A-416B-9876-9CD3CCB835CE}" type="parTrans" cxnId="{80397A7E-F1E7-4CE7-A7F8-1EAAF54E25EA}">
      <dgm:prSet/>
      <dgm:spPr/>
      <dgm:t>
        <a:bodyPr/>
        <a:lstStyle/>
        <a:p>
          <a:endParaRPr lang="en-IN"/>
        </a:p>
      </dgm:t>
    </dgm:pt>
    <dgm:pt modelId="{93F0B01F-754B-40C7-B8FE-015799409E91}" type="sibTrans" cxnId="{80397A7E-F1E7-4CE7-A7F8-1EAAF54E25EA}">
      <dgm:prSet/>
      <dgm:spPr/>
      <dgm:t>
        <a:bodyPr/>
        <a:lstStyle/>
        <a:p>
          <a:endParaRPr lang="en-IN"/>
        </a:p>
      </dgm:t>
    </dgm:pt>
    <dgm:pt modelId="{B60B4031-3790-483A-8D66-3F4089D7EB36}">
      <dgm:prSet custT="1"/>
      <dgm:spPr/>
      <dgm:t>
        <a:bodyPr/>
        <a:lstStyle/>
        <a:p>
          <a:r>
            <a:rPr lang="en-US" sz="1200" b="1" i="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ACTIONABLE INSIGHTS</a:t>
          </a:r>
          <a:r>
            <a:rPr lang="en-US" sz="1200" b="0" i="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r>
            <a:rPr lang="en-US" sz="1200" b="0" i="0" baseline="0">
              <a:latin typeface="Segoe UI" panose="020B0502040204020203" pitchFamily="34" charset="0"/>
              <a:cs typeface="Segoe UI" panose="020B0502040204020203" pitchFamily="34" charset="0"/>
            </a:rPr>
            <a:t>Offers recommendations and tools for quick resolution of compliance issues, enhancing response times and effectiveness.</a:t>
          </a:r>
          <a:endParaRPr lang="en-IN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8AC1F00-7D9F-4057-B5DE-0302DBE88B3D}" type="parTrans" cxnId="{870C6D05-33B1-4BA0-8345-A3865EE131A1}">
      <dgm:prSet/>
      <dgm:spPr/>
      <dgm:t>
        <a:bodyPr/>
        <a:lstStyle/>
        <a:p>
          <a:endParaRPr lang="en-IN"/>
        </a:p>
      </dgm:t>
    </dgm:pt>
    <dgm:pt modelId="{B72AC0EB-1E03-40A3-8A8B-CB98C926D48E}" type="sibTrans" cxnId="{870C6D05-33B1-4BA0-8345-A3865EE131A1}">
      <dgm:prSet/>
      <dgm:spPr/>
      <dgm:t>
        <a:bodyPr/>
        <a:lstStyle/>
        <a:p>
          <a:endParaRPr lang="en-IN"/>
        </a:p>
      </dgm:t>
    </dgm:pt>
    <dgm:pt modelId="{F11FB638-2B45-4961-A695-1CAEE60F8129}">
      <dgm:prSet custT="1"/>
      <dgm:spPr/>
      <dgm:t>
        <a:bodyPr/>
        <a:lstStyle/>
        <a:p>
          <a:r>
            <a:rPr lang="en-US" sz="1200" b="1" i="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REGULATORY READINESS</a:t>
          </a:r>
          <a:r>
            <a:rPr lang="en-US" sz="1200" b="1" i="0" baseline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r>
            <a:rPr lang="en-US" sz="1200" b="0" i="0" baseline="0">
              <a:latin typeface="Segoe UI" panose="020B0502040204020203" pitchFamily="34" charset="0"/>
              <a:cs typeface="Segoe UI" panose="020B0502040204020203" pitchFamily="34" charset="0"/>
            </a:rPr>
            <a:t>Helps ensure adherence to global data privacy standards, minimizing legal and financial risks.</a:t>
          </a:r>
          <a:endParaRPr lang="en-IN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3FCAF65-34B3-47DE-BC6F-BD4930B07285}" type="parTrans" cxnId="{BD0B8900-B580-4CF3-95D0-F8ABA8B18F1C}">
      <dgm:prSet/>
      <dgm:spPr/>
      <dgm:t>
        <a:bodyPr/>
        <a:lstStyle/>
        <a:p>
          <a:endParaRPr lang="en-IN"/>
        </a:p>
      </dgm:t>
    </dgm:pt>
    <dgm:pt modelId="{C9FC52F7-057B-4ABA-9CA2-8DBB001E2124}" type="sibTrans" cxnId="{BD0B8900-B580-4CF3-95D0-F8ABA8B18F1C}">
      <dgm:prSet/>
      <dgm:spPr/>
      <dgm:t>
        <a:bodyPr/>
        <a:lstStyle/>
        <a:p>
          <a:endParaRPr lang="en-IN"/>
        </a:p>
      </dgm:t>
    </dgm:pt>
    <dgm:pt modelId="{7B2C1885-43EC-4013-94E0-EEF7EF65F80B}">
      <dgm:prSet custT="1"/>
      <dgm:spPr/>
      <dgm:t>
        <a:bodyPr/>
        <a:lstStyle/>
        <a:p>
          <a:r>
            <a:rPr lang="en-US" sz="1200" b="1" i="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IMPROVED GOVERNANCE</a:t>
          </a:r>
          <a:r>
            <a:rPr lang="en-US" sz="1200" b="0" i="0" baseline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r>
            <a:rPr lang="en-US" sz="1200" b="0" i="0" baseline="0">
              <a:latin typeface="Segoe UI" panose="020B0502040204020203" pitchFamily="34" charset="0"/>
              <a:cs typeface="Segoe UI" panose="020B0502040204020203" pitchFamily="34" charset="0"/>
            </a:rPr>
            <a:t>Strengthens data governance practices with comprehensive tracking and reporting. </a:t>
          </a:r>
          <a:endParaRPr lang="en-IN" sz="120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F86D5B7-9BB8-4CC4-ACA0-5457B6DB1ED8}" type="parTrans" cxnId="{8FF7AD96-F4BB-427F-A3A7-96DDDEE95720}">
      <dgm:prSet/>
      <dgm:spPr/>
      <dgm:t>
        <a:bodyPr/>
        <a:lstStyle/>
        <a:p>
          <a:endParaRPr lang="en-IN"/>
        </a:p>
      </dgm:t>
    </dgm:pt>
    <dgm:pt modelId="{F6EFB7F7-8325-4F44-A3C0-9A4A475EA7D4}" type="sibTrans" cxnId="{8FF7AD96-F4BB-427F-A3A7-96DDDEE95720}">
      <dgm:prSet/>
      <dgm:spPr/>
      <dgm:t>
        <a:bodyPr/>
        <a:lstStyle/>
        <a:p>
          <a:endParaRPr lang="en-IN"/>
        </a:p>
      </dgm:t>
    </dgm:pt>
    <dgm:pt modelId="{C7A2B0EA-B5BD-4D1B-9D80-50BF425CFFA1}" type="pres">
      <dgm:prSet presAssocID="{92047811-5791-444B-A9B6-E237E06660AC}" presName="compositeShape" presStyleCnt="0">
        <dgm:presLayoutVars>
          <dgm:chMax val="7"/>
          <dgm:dir/>
          <dgm:resizeHandles val="exact"/>
        </dgm:presLayoutVars>
      </dgm:prSet>
      <dgm:spPr/>
    </dgm:pt>
    <dgm:pt modelId="{18305B96-3A0F-46CA-AF6C-39EBFAF90596}" type="pres">
      <dgm:prSet presAssocID="{5D7283B1-9FA7-4A11-A48C-5E7852502E85}" presName="circ1" presStyleLbl="vennNode1" presStyleIdx="0" presStyleCnt="5"/>
      <dgm:spPr/>
    </dgm:pt>
    <dgm:pt modelId="{EB9B2775-5E26-4667-897F-DE4C4E57E8E9}" type="pres">
      <dgm:prSet presAssocID="{5D7283B1-9FA7-4A11-A48C-5E7852502E85}" presName="circ1Tx" presStyleLbl="revTx" presStyleIdx="0" presStyleCnt="0" custLinFactNeighborX="-1231" custLinFactNeighborY="9571">
        <dgm:presLayoutVars>
          <dgm:chMax val="0"/>
          <dgm:chPref val="0"/>
          <dgm:bulletEnabled val="1"/>
        </dgm:presLayoutVars>
      </dgm:prSet>
      <dgm:spPr/>
    </dgm:pt>
    <dgm:pt modelId="{85058A59-6A21-4F27-9D48-6FBB358C02CA}" type="pres">
      <dgm:prSet presAssocID="{191EE6F0-8153-427E-AA28-248CB36A898C}" presName="circ2" presStyleLbl="vennNode1" presStyleIdx="1" presStyleCnt="5"/>
      <dgm:spPr/>
    </dgm:pt>
    <dgm:pt modelId="{E4CDE7FE-3CA8-4D78-AA64-C416D14DE0F4}" type="pres">
      <dgm:prSet presAssocID="{191EE6F0-8153-427E-AA28-248CB36A898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D360CC-733C-4A27-8324-55CCBA24C603}" type="pres">
      <dgm:prSet presAssocID="{B60B4031-3790-483A-8D66-3F4089D7EB36}" presName="circ3" presStyleLbl="vennNode1" presStyleIdx="2" presStyleCnt="5"/>
      <dgm:spPr/>
    </dgm:pt>
    <dgm:pt modelId="{4EA6D434-7495-443A-8734-4626DB0E389B}" type="pres">
      <dgm:prSet presAssocID="{B60B4031-3790-483A-8D66-3F4089D7EB3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5453E06-7ADC-4D90-9644-3382FE51096C}" type="pres">
      <dgm:prSet presAssocID="{F11FB638-2B45-4961-A695-1CAEE60F8129}" presName="circ4" presStyleLbl="vennNode1" presStyleIdx="3" presStyleCnt="5"/>
      <dgm:spPr/>
    </dgm:pt>
    <dgm:pt modelId="{BD5EFC81-92F1-4FAB-A98D-950E32E86807}" type="pres">
      <dgm:prSet presAssocID="{F11FB638-2B45-4961-A695-1CAEE60F8129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5AB4741-1077-4581-AEC9-11114743DC02}" type="pres">
      <dgm:prSet presAssocID="{7B2C1885-43EC-4013-94E0-EEF7EF65F80B}" presName="circ5" presStyleLbl="vennNode1" presStyleIdx="4" presStyleCnt="5"/>
      <dgm:spPr/>
    </dgm:pt>
    <dgm:pt modelId="{62D12FA9-33C3-40CE-832B-F488AB329B53}" type="pres">
      <dgm:prSet presAssocID="{7B2C1885-43EC-4013-94E0-EEF7EF65F80B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D0B8900-B580-4CF3-95D0-F8ABA8B18F1C}" srcId="{92047811-5791-444B-A9B6-E237E06660AC}" destId="{F11FB638-2B45-4961-A695-1CAEE60F8129}" srcOrd="3" destOrd="0" parTransId="{23FCAF65-34B3-47DE-BC6F-BD4930B07285}" sibTransId="{C9FC52F7-057B-4ABA-9CA2-8DBB001E2124}"/>
    <dgm:cxn modelId="{8CE21A05-10F1-4DFB-838F-5A5BE11C3AB1}" type="presOf" srcId="{F11FB638-2B45-4961-A695-1CAEE60F8129}" destId="{BD5EFC81-92F1-4FAB-A98D-950E32E86807}" srcOrd="0" destOrd="0" presId="urn:microsoft.com/office/officeart/2005/8/layout/venn1"/>
    <dgm:cxn modelId="{870C6D05-33B1-4BA0-8345-A3865EE131A1}" srcId="{92047811-5791-444B-A9B6-E237E06660AC}" destId="{B60B4031-3790-483A-8D66-3F4089D7EB36}" srcOrd="2" destOrd="0" parTransId="{78AC1F00-7D9F-4057-B5DE-0302DBE88B3D}" sibTransId="{B72AC0EB-1E03-40A3-8A8B-CB98C926D48E}"/>
    <dgm:cxn modelId="{AFCAD12B-20FB-493D-95E8-F26362119887}" type="presOf" srcId="{92047811-5791-444B-A9B6-E237E06660AC}" destId="{C7A2B0EA-B5BD-4D1B-9D80-50BF425CFFA1}" srcOrd="0" destOrd="0" presId="urn:microsoft.com/office/officeart/2005/8/layout/venn1"/>
    <dgm:cxn modelId="{53330140-9D90-4F94-960A-ACE67C2E07F1}" srcId="{92047811-5791-444B-A9B6-E237E06660AC}" destId="{5D7283B1-9FA7-4A11-A48C-5E7852502E85}" srcOrd="0" destOrd="0" parTransId="{CDC1FE37-0C57-4BA1-9F20-BF87415E09B8}" sibTransId="{D53F961A-885F-4A8E-930B-03DF39CC7E92}"/>
    <dgm:cxn modelId="{E813D162-82B9-46BB-9D3D-E7E8ABFA1107}" type="presOf" srcId="{5D7283B1-9FA7-4A11-A48C-5E7852502E85}" destId="{EB9B2775-5E26-4667-897F-DE4C4E57E8E9}" srcOrd="0" destOrd="0" presId="urn:microsoft.com/office/officeart/2005/8/layout/venn1"/>
    <dgm:cxn modelId="{B51DB863-A5CA-4A07-B741-2E9F129D4A20}" type="presOf" srcId="{191EE6F0-8153-427E-AA28-248CB36A898C}" destId="{E4CDE7FE-3CA8-4D78-AA64-C416D14DE0F4}" srcOrd="0" destOrd="0" presId="urn:microsoft.com/office/officeart/2005/8/layout/venn1"/>
    <dgm:cxn modelId="{80397A7E-F1E7-4CE7-A7F8-1EAAF54E25EA}" srcId="{92047811-5791-444B-A9B6-E237E06660AC}" destId="{191EE6F0-8153-427E-AA28-248CB36A898C}" srcOrd="1" destOrd="0" parTransId="{8617755E-F03A-416B-9876-9CD3CCB835CE}" sibTransId="{93F0B01F-754B-40C7-B8FE-015799409E91}"/>
    <dgm:cxn modelId="{8FF7AD96-F4BB-427F-A3A7-96DDDEE95720}" srcId="{92047811-5791-444B-A9B6-E237E06660AC}" destId="{7B2C1885-43EC-4013-94E0-EEF7EF65F80B}" srcOrd="4" destOrd="0" parTransId="{6F86D5B7-9BB8-4CC4-ACA0-5457B6DB1ED8}" sibTransId="{F6EFB7F7-8325-4F44-A3C0-9A4A475EA7D4}"/>
    <dgm:cxn modelId="{2E56BBED-7C41-40E0-B00C-339D2E399CB1}" type="presOf" srcId="{7B2C1885-43EC-4013-94E0-EEF7EF65F80B}" destId="{62D12FA9-33C3-40CE-832B-F488AB329B53}" srcOrd="0" destOrd="0" presId="urn:microsoft.com/office/officeart/2005/8/layout/venn1"/>
    <dgm:cxn modelId="{595D2BFB-EB77-4701-8DF2-938DA6E71470}" type="presOf" srcId="{B60B4031-3790-483A-8D66-3F4089D7EB36}" destId="{4EA6D434-7495-443A-8734-4626DB0E389B}" srcOrd="0" destOrd="0" presId="urn:microsoft.com/office/officeart/2005/8/layout/venn1"/>
    <dgm:cxn modelId="{AA72AEBD-4815-49DC-A652-5D7DC31B9C96}" type="presParOf" srcId="{C7A2B0EA-B5BD-4D1B-9D80-50BF425CFFA1}" destId="{18305B96-3A0F-46CA-AF6C-39EBFAF90596}" srcOrd="0" destOrd="0" presId="urn:microsoft.com/office/officeart/2005/8/layout/venn1"/>
    <dgm:cxn modelId="{ABD49D88-58B9-453F-A1A1-B15575315EBB}" type="presParOf" srcId="{C7A2B0EA-B5BD-4D1B-9D80-50BF425CFFA1}" destId="{EB9B2775-5E26-4667-897F-DE4C4E57E8E9}" srcOrd="1" destOrd="0" presId="urn:microsoft.com/office/officeart/2005/8/layout/venn1"/>
    <dgm:cxn modelId="{9F79F45A-FD9C-4A02-9047-A832FCA1FC07}" type="presParOf" srcId="{C7A2B0EA-B5BD-4D1B-9D80-50BF425CFFA1}" destId="{85058A59-6A21-4F27-9D48-6FBB358C02CA}" srcOrd="2" destOrd="0" presId="urn:microsoft.com/office/officeart/2005/8/layout/venn1"/>
    <dgm:cxn modelId="{B2372F90-9F35-4BCF-A4BC-83E82284FECF}" type="presParOf" srcId="{C7A2B0EA-B5BD-4D1B-9D80-50BF425CFFA1}" destId="{E4CDE7FE-3CA8-4D78-AA64-C416D14DE0F4}" srcOrd="3" destOrd="0" presId="urn:microsoft.com/office/officeart/2005/8/layout/venn1"/>
    <dgm:cxn modelId="{9812A265-E88A-448E-AC1A-D9A441A398CA}" type="presParOf" srcId="{C7A2B0EA-B5BD-4D1B-9D80-50BF425CFFA1}" destId="{22D360CC-733C-4A27-8324-55CCBA24C603}" srcOrd="4" destOrd="0" presId="urn:microsoft.com/office/officeart/2005/8/layout/venn1"/>
    <dgm:cxn modelId="{61A07B39-EC7A-41F5-AEBF-D7F4E6A4D4EB}" type="presParOf" srcId="{C7A2B0EA-B5BD-4D1B-9D80-50BF425CFFA1}" destId="{4EA6D434-7495-443A-8734-4626DB0E389B}" srcOrd="5" destOrd="0" presId="urn:microsoft.com/office/officeart/2005/8/layout/venn1"/>
    <dgm:cxn modelId="{0349DDD7-D0E1-406B-9F04-3C49F62AB1D4}" type="presParOf" srcId="{C7A2B0EA-B5BD-4D1B-9D80-50BF425CFFA1}" destId="{65453E06-7ADC-4D90-9644-3382FE51096C}" srcOrd="6" destOrd="0" presId="urn:microsoft.com/office/officeart/2005/8/layout/venn1"/>
    <dgm:cxn modelId="{E62B0FB6-71F4-4994-9D1F-E719A96FF975}" type="presParOf" srcId="{C7A2B0EA-B5BD-4D1B-9D80-50BF425CFFA1}" destId="{BD5EFC81-92F1-4FAB-A98D-950E32E86807}" srcOrd="7" destOrd="0" presId="urn:microsoft.com/office/officeart/2005/8/layout/venn1"/>
    <dgm:cxn modelId="{B6368D41-6D4A-4F1A-BCD4-1602ED4ADFB0}" type="presParOf" srcId="{C7A2B0EA-B5BD-4D1B-9D80-50BF425CFFA1}" destId="{C5AB4741-1077-4581-AEC9-11114743DC02}" srcOrd="8" destOrd="0" presId="urn:microsoft.com/office/officeart/2005/8/layout/venn1"/>
    <dgm:cxn modelId="{0027887D-D29E-45DF-AF83-6BF11C09959A}" type="presParOf" srcId="{C7A2B0EA-B5BD-4D1B-9D80-50BF425CFFA1}" destId="{62D12FA9-33C3-40CE-832B-F488AB329B53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8E7A00-E3FD-487A-8164-471ACBD7179C}" type="doc">
      <dgm:prSet loTypeId="urn:microsoft.com/office/officeart/2005/8/layout/StepDownProcess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DD7F23B-AEA6-44F9-9D02-33A2B466D2CE}">
      <dgm:prSet phldrT="[Text]"/>
      <dgm:spPr/>
      <dgm:t>
        <a:bodyPr/>
        <a:lstStyle/>
        <a:p>
          <a:pPr>
            <a:buClrTx/>
            <a:buSzTx/>
          </a:pPr>
          <a:r>
            <a:rPr kumimoji="0" lang="en-US" altLang="en-US" b="0" i="0" u="none" strike="noStrike" cap="none" normalizeH="0" baseline="0">
              <a:effectLst/>
              <a:latin typeface="Arial" panose="020B0604020202020204" pitchFamily="34" charset="0"/>
            </a:rPr>
            <a:t>Plan for eventual inclusion in the product. </a:t>
          </a:r>
          <a:endParaRPr lang="en-US"/>
        </a:p>
      </dgm:t>
    </dgm:pt>
    <dgm:pt modelId="{D2BC2248-D34C-4EDB-8370-AB2A01E958F5}" type="parTrans" cxnId="{9E747E83-54A1-456A-B537-2B0C1DA35A0A}">
      <dgm:prSet/>
      <dgm:spPr/>
      <dgm:t>
        <a:bodyPr/>
        <a:lstStyle/>
        <a:p>
          <a:endParaRPr lang="en-US"/>
        </a:p>
      </dgm:t>
    </dgm:pt>
    <dgm:pt modelId="{FFE28D61-B8AC-4A12-910F-E99035F4AA88}" type="sibTrans" cxnId="{9E747E83-54A1-456A-B537-2B0C1DA35A0A}">
      <dgm:prSet/>
      <dgm:spPr/>
      <dgm:t>
        <a:bodyPr/>
        <a:lstStyle/>
        <a:p>
          <a:endParaRPr lang="en-US"/>
        </a:p>
      </dgm:t>
    </dgm:pt>
    <dgm:pt modelId="{2B5A2646-D209-4D7B-AAAF-F1AA7547A9D8}">
      <dgm:prSet phldrT="[Text]"/>
      <dgm:spPr/>
      <dgm:t>
        <a:bodyPr/>
        <a:lstStyle/>
        <a:p>
          <a:pPr>
            <a:buClrTx/>
            <a:buSzTx/>
          </a:pPr>
          <a:r>
            <a:rPr kumimoji="0" lang="en-US" altLang="en-US" b="0" i="0" u="none" strike="noStrike" cap="none" normalizeH="0" baseline="0">
              <a:effectLst/>
              <a:latin typeface="Arial" panose="020B0604020202020204" pitchFamily="34" charset="0"/>
            </a:rPr>
            <a:t>Integrate into the Copilot Studio kit.</a:t>
          </a:r>
          <a:endParaRPr lang="en-US"/>
        </a:p>
      </dgm:t>
    </dgm:pt>
    <dgm:pt modelId="{1392668C-9456-4CC5-9FFA-1B51DAB53F75}" type="sibTrans" cxnId="{645E4171-B26E-4F4C-A838-0127EB3BE59C}">
      <dgm:prSet/>
      <dgm:spPr/>
      <dgm:t>
        <a:bodyPr/>
        <a:lstStyle/>
        <a:p>
          <a:endParaRPr lang="en-US"/>
        </a:p>
      </dgm:t>
    </dgm:pt>
    <dgm:pt modelId="{F6C41869-57AF-4DB6-96F4-7276929BF193}" type="parTrans" cxnId="{645E4171-B26E-4F4C-A838-0127EB3BE59C}">
      <dgm:prSet/>
      <dgm:spPr/>
      <dgm:t>
        <a:bodyPr/>
        <a:lstStyle/>
        <a:p>
          <a:endParaRPr lang="en-US"/>
        </a:p>
      </dgm:t>
    </dgm:pt>
    <dgm:pt modelId="{41714E13-E84F-49D6-BFF3-9BD13348D216}" type="pres">
      <dgm:prSet presAssocID="{648E7A00-E3FD-487A-8164-471ACBD7179C}" presName="rootnode" presStyleCnt="0">
        <dgm:presLayoutVars>
          <dgm:chMax/>
          <dgm:chPref/>
          <dgm:dir/>
          <dgm:animLvl val="lvl"/>
        </dgm:presLayoutVars>
      </dgm:prSet>
      <dgm:spPr/>
    </dgm:pt>
    <dgm:pt modelId="{53D01333-395A-479B-AE29-8DA9069E456E}" type="pres">
      <dgm:prSet presAssocID="{2B5A2646-D209-4D7B-AAAF-F1AA7547A9D8}" presName="composite" presStyleCnt="0"/>
      <dgm:spPr/>
    </dgm:pt>
    <dgm:pt modelId="{471FB87A-DEB9-4D18-B726-E7FDC03F8A8F}" type="pres">
      <dgm:prSet presAssocID="{2B5A2646-D209-4D7B-AAAF-F1AA7547A9D8}" presName="bentUpArrow1" presStyleLbl="alignImgPlace1" presStyleIdx="0" presStyleCnt="1"/>
      <dgm:spPr/>
    </dgm:pt>
    <dgm:pt modelId="{341AF324-6EFB-4BF5-BADB-A6F44ADD90EB}" type="pres">
      <dgm:prSet presAssocID="{2B5A2646-D209-4D7B-AAAF-F1AA7547A9D8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AF1BD0CE-F2CC-404A-8F94-2111D910595F}" type="pres">
      <dgm:prSet presAssocID="{2B5A2646-D209-4D7B-AAAF-F1AA7547A9D8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879FB58-3EC5-4828-B676-1CA4A282C879}" type="pres">
      <dgm:prSet presAssocID="{1392668C-9456-4CC5-9FFA-1B51DAB53F75}" presName="sibTrans" presStyleCnt="0"/>
      <dgm:spPr/>
    </dgm:pt>
    <dgm:pt modelId="{8B66AC7F-D22E-4E07-A2C1-F31E3A6BADF6}" type="pres">
      <dgm:prSet presAssocID="{1DD7F23B-AEA6-44F9-9D02-33A2B466D2CE}" presName="composite" presStyleCnt="0"/>
      <dgm:spPr/>
    </dgm:pt>
    <dgm:pt modelId="{EED7FC20-5730-42CA-AC89-93073130AB9F}" type="pres">
      <dgm:prSet presAssocID="{1DD7F23B-AEA6-44F9-9D02-33A2B466D2CE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F0456A1A-7386-4D25-B992-AEDA321092CD}" type="presOf" srcId="{648E7A00-E3FD-487A-8164-471ACBD7179C}" destId="{41714E13-E84F-49D6-BFF3-9BD13348D216}" srcOrd="0" destOrd="0" presId="urn:microsoft.com/office/officeart/2005/8/layout/StepDownProcess"/>
    <dgm:cxn modelId="{01925325-1EC0-4E55-AD7F-7B78E07A6A6E}" type="presOf" srcId="{1DD7F23B-AEA6-44F9-9D02-33A2B466D2CE}" destId="{EED7FC20-5730-42CA-AC89-93073130AB9F}" srcOrd="0" destOrd="0" presId="urn:microsoft.com/office/officeart/2005/8/layout/StepDownProcess"/>
    <dgm:cxn modelId="{3A311F2C-2FAA-427B-87C3-8817EEBF456F}" type="presOf" srcId="{2B5A2646-D209-4D7B-AAAF-F1AA7547A9D8}" destId="{341AF324-6EFB-4BF5-BADB-A6F44ADD90EB}" srcOrd="0" destOrd="0" presId="urn:microsoft.com/office/officeart/2005/8/layout/StepDownProcess"/>
    <dgm:cxn modelId="{645E4171-B26E-4F4C-A838-0127EB3BE59C}" srcId="{648E7A00-E3FD-487A-8164-471ACBD7179C}" destId="{2B5A2646-D209-4D7B-AAAF-F1AA7547A9D8}" srcOrd="0" destOrd="0" parTransId="{F6C41869-57AF-4DB6-96F4-7276929BF193}" sibTransId="{1392668C-9456-4CC5-9FFA-1B51DAB53F75}"/>
    <dgm:cxn modelId="{9E747E83-54A1-456A-B537-2B0C1DA35A0A}" srcId="{648E7A00-E3FD-487A-8164-471ACBD7179C}" destId="{1DD7F23B-AEA6-44F9-9D02-33A2B466D2CE}" srcOrd="1" destOrd="0" parTransId="{D2BC2248-D34C-4EDB-8370-AB2A01E958F5}" sibTransId="{FFE28D61-B8AC-4A12-910F-E99035F4AA88}"/>
    <dgm:cxn modelId="{D6E813A9-D7D1-4274-85B0-AB11EF2E7259}" type="presParOf" srcId="{41714E13-E84F-49D6-BFF3-9BD13348D216}" destId="{53D01333-395A-479B-AE29-8DA9069E456E}" srcOrd="0" destOrd="0" presId="urn:microsoft.com/office/officeart/2005/8/layout/StepDownProcess"/>
    <dgm:cxn modelId="{79CCB0CF-6F51-45D7-B1F3-5A572283BD9B}" type="presParOf" srcId="{53D01333-395A-479B-AE29-8DA9069E456E}" destId="{471FB87A-DEB9-4D18-B726-E7FDC03F8A8F}" srcOrd="0" destOrd="0" presId="urn:microsoft.com/office/officeart/2005/8/layout/StepDownProcess"/>
    <dgm:cxn modelId="{7E32A461-3FA0-4FA8-9DC6-379F90E2F422}" type="presParOf" srcId="{53D01333-395A-479B-AE29-8DA9069E456E}" destId="{341AF324-6EFB-4BF5-BADB-A6F44ADD90EB}" srcOrd="1" destOrd="0" presId="urn:microsoft.com/office/officeart/2005/8/layout/StepDownProcess"/>
    <dgm:cxn modelId="{F4A7CF1C-A228-4BB3-B5E1-8DF0E243FC93}" type="presParOf" srcId="{53D01333-395A-479B-AE29-8DA9069E456E}" destId="{AF1BD0CE-F2CC-404A-8F94-2111D910595F}" srcOrd="2" destOrd="0" presId="urn:microsoft.com/office/officeart/2005/8/layout/StepDownProcess"/>
    <dgm:cxn modelId="{0D04F5AA-727B-49AB-93BD-57EFFCE50FBF}" type="presParOf" srcId="{41714E13-E84F-49D6-BFF3-9BD13348D216}" destId="{6879FB58-3EC5-4828-B676-1CA4A282C879}" srcOrd="1" destOrd="0" presId="urn:microsoft.com/office/officeart/2005/8/layout/StepDownProcess"/>
    <dgm:cxn modelId="{5230C59B-748B-4939-ABE6-258EC295889A}" type="presParOf" srcId="{41714E13-E84F-49D6-BFF3-9BD13348D216}" destId="{8B66AC7F-D22E-4E07-A2C1-F31E3A6BADF6}" srcOrd="2" destOrd="0" presId="urn:microsoft.com/office/officeart/2005/8/layout/StepDownProcess"/>
    <dgm:cxn modelId="{F8CD549A-37A4-4FFF-B133-46C06165000F}" type="presParOf" srcId="{8B66AC7F-D22E-4E07-A2C1-F31E3A6BADF6}" destId="{EED7FC20-5730-42CA-AC89-93073130AB9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05B96-3A0F-46CA-AF6C-39EBFAF90596}">
      <dsp:nvSpPr>
        <dsp:cNvPr id="0" name=""/>
        <dsp:cNvSpPr/>
      </dsp:nvSpPr>
      <dsp:spPr>
        <a:xfrm>
          <a:off x="4369591" y="1448381"/>
          <a:ext cx="1778714" cy="177871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B9B2775-5E26-4667-897F-DE4C4E57E8E9}">
      <dsp:nvSpPr>
        <dsp:cNvPr id="0" name=""/>
        <dsp:cNvSpPr/>
      </dsp:nvSpPr>
      <dsp:spPr>
        <a:xfrm>
          <a:off x="4201895" y="114304"/>
          <a:ext cx="2063309" cy="119427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CENTRALIZED COMPLIANCE MONITORING</a:t>
          </a:r>
          <a:r>
            <a:rPr lang="en-US" sz="1200" b="0" i="0" kern="120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>
              <a:latin typeface="Segoe UI" panose="020B0502040204020203" pitchFamily="34" charset="0"/>
              <a:cs typeface="Segoe UI" panose="020B0502040204020203" pitchFamily="34" charset="0"/>
            </a:rPr>
            <a:t>Provides a unified view of all agents and conversations, simplifying the process of identifying non-compliance.</a:t>
          </a:r>
          <a:endParaRPr lang="en-IN" sz="12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4201895" y="114304"/>
        <a:ext cx="2063309" cy="1194279"/>
      </dsp:txXfrm>
    </dsp:sp>
    <dsp:sp modelId="{85058A59-6A21-4F27-9D48-6FBB358C02CA}">
      <dsp:nvSpPr>
        <dsp:cNvPr id="0" name=""/>
        <dsp:cNvSpPr/>
      </dsp:nvSpPr>
      <dsp:spPr>
        <a:xfrm>
          <a:off x="5046214" y="1939815"/>
          <a:ext cx="1778714" cy="177871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4CDE7FE-3CA8-4D78-AA64-C416D14DE0F4}">
      <dsp:nvSpPr>
        <dsp:cNvPr id="0" name=""/>
        <dsp:cNvSpPr/>
      </dsp:nvSpPr>
      <dsp:spPr>
        <a:xfrm>
          <a:off x="6966515" y="1575433"/>
          <a:ext cx="1849863" cy="12959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PII AND SENSITIVE DATA DETECTION</a:t>
          </a:r>
          <a:r>
            <a:rPr lang="en-US" sz="1200" b="0" i="0" kern="120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>
              <a:latin typeface="Segoe UI" panose="020B0502040204020203" pitchFamily="34" charset="0"/>
              <a:cs typeface="Segoe UI" panose="020B0502040204020203" pitchFamily="34" charset="0"/>
            </a:rPr>
            <a:t>Automatically detects and highlights sensitive information, reducing manual effort and the risk of oversight.</a:t>
          </a:r>
          <a:endParaRPr lang="en-IN" sz="12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966515" y="1575433"/>
        <a:ext cx="1849863" cy="1295920"/>
      </dsp:txXfrm>
    </dsp:sp>
    <dsp:sp modelId="{22D360CC-733C-4A27-8324-55CCBA24C603}">
      <dsp:nvSpPr>
        <dsp:cNvPr id="0" name=""/>
        <dsp:cNvSpPr/>
      </dsp:nvSpPr>
      <dsp:spPr>
        <a:xfrm>
          <a:off x="4787945" y="2735663"/>
          <a:ext cx="1778714" cy="177871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A6D434-7495-443A-8734-4626DB0E389B}">
      <dsp:nvSpPr>
        <dsp:cNvPr id="0" name=""/>
        <dsp:cNvSpPr/>
      </dsp:nvSpPr>
      <dsp:spPr>
        <a:xfrm>
          <a:off x="6681920" y="3786121"/>
          <a:ext cx="1849863" cy="12959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ACTIONABLE INSIGHTS</a:t>
          </a:r>
          <a:r>
            <a:rPr lang="en-US" sz="1200" b="0" i="0" kern="120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>
              <a:latin typeface="Segoe UI" panose="020B0502040204020203" pitchFamily="34" charset="0"/>
              <a:cs typeface="Segoe UI" panose="020B0502040204020203" pitchFamily="34" charset="0"/>
            </a:rPr>
            <a:t>Offers recommendations and tools for quick resolution of compliance issues, enhancing response times and effectiveness.</a:t>
          </a:r>
          <a:endParaRPr lang="en-IN" sz="12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681920" y="3786121"/>
        <a:ext cx="1849863" cy="1295920"/>
      </dsp:txXfrm>
    </dsp:sp>
    <dsp:sp modelId="{65453E06-7ADC-4D90-9644-3382FE51096C}">
      <dsp:nvSpPr>
        <dsp:cNvPr id="0" name=""/>
        <dsp:cNvSpPr/>
      </dsp:nvSpPr>
      <dsp:spPr>
        <a:xfrm>
          <a:off x="3951237" y="2735663"/>
          <a:ext cx="1778714" cy="177871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D5EFC81-92F1-4FAB-A98D-950E32E86807}">
      <dsp:nvSpPr>
        <dsp:cNvPr id="0" name=""/>
        <dsp:cNvSpPr/>
      </dsp:nvSpPr>
      <dsp:spPr>
        <a:xfrm>
          <a:off x="1986113" y="3786121"/>
          <a:ext cx="1849863" cy="12959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REGULATORY READINESS</a:t>
          </a:r>
          <a:r>
            <a:rPr lang="en-US" sz="1200" b="1" i="0" kern="1200" baseline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>
              <a:latin typeface="Segoe UI" panose="020B0502040204020203" pitchFamily="34" charset="0"/>
              <a:cs typeface="Segoe UI" panose="020B0502040204020203" pitchFamily="34" charset="0"/>
            </a:rPr>
            <a:t>Helps ensure adherence to global data privacy standards, minimizing legal and financial risks.</a:t>
          </a:r>
          <a:endParaRPr lang="en-IN" sz="12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986113" y="3786121"/>
        <a:ext cx="1849863" cy="1295920"/>
      </dsp:txXfrm>
    </dsp:sp>
    <dsp:sp modelId="{C5AB4741-1077-4581-AEC9-11114743DC02}">
      <dsp:nvSpPr>
        <dsp:cNvPr id="0" name=""/>
        <dsp:cNvSpPr/>
      </dsp:nvSpPr>
      <dsp:spPr>
        <a:xfrm>
          <a:off x="3692968" y="1939815"/>
          <a:ext cx="1778714" cy="177871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2D12FA9-33C3-40CE-832B-F488AB329B53}">
      <dsp:nvSpPr>
        <dsp:cNvPr id="0" name=""/>
        <dsp:cNvSpPr/>
      </dsp:nvSpPr>
      <dsp:spPr>
        <a:xfrm>
          <a:off x="1701519" y="1575433"/>
          <a:ext cx="1849863" cy="12959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baseline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IMPROVED GOVERNANCE</a:t>
          </a:r>
          <a:r>
            <a:rPr lang="en-US" sz="1200" b="0" i="0" kern="1200" baseline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baseline="0">
              <a:latin typeface="Segoe UI" panose="020B0502040204020203" pitchFamily="34" charset="0"/>
              <a:cs typeface="Segoe UI" panose="020B0502040204020203" pitchFamily="34" charset="0"/>
            </a:rPr>
            <a:t>Strengthens data governance practices with comprehensive tracking and reporting. </a:t>
          </a:r>
          <a:endParaRPr lang="en-IN" sz="12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701519" y="1575433"/>
        <a:ext cx="1849863" cy="1295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FB87A-DEB9-4D18-B726-E7FDC03F8A8F}">
      <dsp:nvSpPr>
        <dsp:cNvPr id="0" name=""/>
        <dsp:cNvSpPr/>
      </dsp:nvSpPr>
      <dsp:spPr>
        <a:xfrm rot="5400000">
          <a:off x="3433112" y="1492088"/>
          <a:ext cx="1334397" cy="15191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1AF324-6EFB-4BF5-BADB-A6F44ADD90EB}">
      <dsp:nvSpPr>
        <dsp:cNvPr id="0" name=""/>
        <dsp:cNvSpPr/>
      </dsp:nvSpPr>
      <dsp:spPr>
        <a:xfrm>
          <a:off x="3079577" y="12882"/>
          <a:ext cx="2246339" cy="15723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en-US" altLang="en-US" sz="2300" b="0" i="0" u="none" strike="noStrike" kern="1200" cap="none" normalizeH="0" baseline="0">
              <a:effectLst/>
              <a:latin typeface="Arial" panose="020B0604020202020204" pitchFamily="34" charset="0"/>
            </a:rPr>
            <a:t>Integrate into the Copilot Studio kit.</a:t>
          </a:r>
          <a:endParaRPr lang="en-US" sz="2300" kern="1200"/>
        </a:p>
      </dsp:txBody>
      <dsp:txXfrm>
        <a:off x="3156347" y="89652"/>
        <a:ext cx="2092799" cy="1418825"/>
      </dsp:txXfrm>
    </dsp:sp>
    <dsp:sp modelId="{AF1BD0CE-F2CC-404A-8F94-2111D910595F}">
      <dsp:nvSpPr>
        <dsp:cNvPr id="0" name=""/>
        <dsp:cNvSpPr/>
      </dsp:nvSpPr>
      <dsp:spPr>
        <a:xfrm>
          <a:off x="5325917" y="162842"/>
          <a:ext cx="1633773" cy="1270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7FC20-5730-42CA-AC89-93073130AB9F}">
      <dsp:nvSpPr>
        <dsp:cNvPr id="0" name=""/>
        <dsp:cNvSpPr/>
      </dsp:nvSpPr>
      <dsp:spPr>
        <a:xfrm>
          <a:off x="4942032" y="1779166"/>
          <a:ext cx="2246339" cy="157236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10078453"/>
                <a:satOff val="0"/>
                <a:lumOff val="174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078453"/>
                <a:satOff val="0"/>
                <a:lumOff val="174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078453"/>
                <a:satOff val="0"/>
                <a:lumOff val="174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en-US" altLang="en-US" sz="2300" b="0" i="0" u="none" strike="noStrike" kern="1200" cap="none" normalizeH="0" baseline="0">
              <a:effectLst/>
              <a:latin typeface="Arial" panose="020B0604020202020204" pitchFamily="34" charset="0"/>
            </a:rPr>
            <a:t>Plan for eventual inclusion in the product. </a:t>
          </a:r>
          <a:endParaRPr lang="en-US" sz="2300" kern="1200"/>
        </a:p>
      </dsp:txBody>
      <dsp:txXfrm>
        <a:off x="5018802" y="1855936"/>
        <a:ext cx="2092799" cy="1418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99D5D-2CC3-4B52-8F5F-F03B57B3BBD7}" type="datetimeFigureOut">
              <a:rPr lang="en-IN" smtClean="0"/>
              <a:t>23-01-2025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ED631-5D9D-484F-ABF6-3AC067EE2A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15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 is asking for this?</a:t>
            </a:r>
          </a:p>
          <a:p>
            <a:r>
              <a:rPr lang="en-US"/>
              <a:t>Who benefits with this?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ED631-5D9D-484F-ABF6-3AC067EE2A7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519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ED631-5D9D-484F-ABF6-3AC067EE2A7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52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3CD7FB-113F-424F-9A19-A209F53693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11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1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7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52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68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4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358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6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3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474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361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1/23/2025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7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microsoft.com/office/2018/10/relationships/comments" Target="../comments/modernComment_7FFFFFEB_C4EB099A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78F_A0AD5ED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Digital financial graph">
            <a:extLst>
              <a:ext uri="{FF2B5EF4-FFF2-40B4-BE49-F238E27FC236}">
                <a16:creationId xmlns:a16="http://schemas.microsoft.com/office/drawing/2014/main" id="{A459831A-AF8A-EFB5-4939-DA768737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840DF-B88D-E4FC-0F5C-2A8294AFC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2100845"/>
            <a:ext cx="4670234" cy="1975527"/>
          </a:xfrm>
        </p:spPr>
        <p:txBody>
          <a:bodyPr anchor="ctr">
            <a:normAutofit/>
          </a:bodyPr>
          <a:lstStyle/>
          <a:p>
            <a:pPr algn="l"/>
            <a:r>
              <a:rPr lang="en-IN" sz="4100"/>
              <a:t>Agent Compliance Center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DF5F6-3FF3-FEEE-8143-929F0BF49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19" y="4372379"/>
            <a:ext cx="4670233" cy="540135"/>
          </a:xfrm>
        </p:spPr>
        <p:txBody>
          <a:bodyPr anchor="ctr">
            <a:normAutofit/>
          </a:bodyPr>
          <a:lstStyle/>
          <a:p>
            <a:pPr algn="l">
              <a:lnSpc>
                <a:spcPct val="91000"/>
              </a:lnSpc>
            </a:pPr>
            <a:r>
              <a:rPr lang="en-IN" sz="2000"/>
              <a:t>Team : Ravikiran, Sonali, Puja, Vasavi</a:t>
            </a:r>
          </a:p>
        </p:txBody>
      </p:sp>
    </p:spTree>
    <p:extLst>
      <p:ext uri="{BB962C8B-B14F-4D97-AF65-F5344CB8AC3E}">
        <p14:creationId xmlns:p14="http://schemas.microsoft.com/office/powerpoint/2010/main" val="121881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4228299-44AD-C496-188C-FF99502AA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905109"/>
              </p:ext>
            </p:extLst>
          </p:nvPr>
        </p:nvGraphicFramePr>
        <p:xfrm>
          <a:off x="962025" y="2159136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68B7E99-EC3B-71AA-EAFA-65D92BA4C235}"/>
              </a:ext>
            </a:extLst>
          </p:cNvPr>
          <p:cNvSpPr txBox="1">
            <a:spLocks/>
          </p:cNvSpPr>
          <p:nvPr/>
        </p:nvSpPr>
        <p:spPr>
          <a:xfrm>
            <a:off x="672166" y="292584"/>
            <a:ext cx="10517898" cy="65991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914400">
              <a:defRPr sz="1600" b="1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2625" indent="-220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617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037377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AB629E0-1FF9-C5E6-1851-2ECFDB101DA4}"/>
              </a:ext>
            </a:extLst>
          </p:cNvPr>
          <p:cNvSpPr txBox="1">
            <a:spLocks/>
          </p:cNvSpPr>
          <p:nvPr/>
        </p:nvSpPr>
        <p:spPr>
          <a:xfrm>
            <a:off x="672165" y="292585"/>
            <a:ext cx="1923995" cy="4655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914400">
              <a:defRPr sz="1600" b="1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2625" indent="-220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617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Meet the Team</a:t>
            </a:r>
          </a:p>
        </p:txBody>
      </p:sp>
      <p:pic>
        <p:nvPicPr>
          <p:cNvPr id="4098" name="Picture 2" descr="Ravikiran Patil">
            <a:extLst>
              <a:ext uri="{FF2B5EF4-FFF2-40B4-BE49-F238E27FC236}">
                <a16:creationId xmlns:a16="http://schemas.microsoft.com/office/drawing/2014/main" id="{8DBB08F3-3A64-7C43-65AC-EAD6D4CD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07" y="2141985"/>
            <a:ext cx="1607476" cy="1607476"/>
          </a:xfrm>
          <a:prstGeom prst="ellipse">
            <a:avLst/>
          </a:prstGeom>
          <a:ln w="6350" cap="rnd">
            <a:solidFill>
              <a:schemeClr val="accent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onali Panda">
            <a:extLst>
              <a:ext uri="{FF2B5EF4-FFF2-40B4-BE49-F238E27FC236}">
                <a16:creationId xmlns:a16="http://schemas.microsoft.com/office/drawing/2014/main" id="{7222D790-DACA-A1DF-4A07-74604D20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038" y="2196782"/>
            <a:ext cx="1552679" cy="1552679"/>
          </a:xfrm>
          <a:prstGeom prst="ellipse">
            <a:avLst/>
          </a:prstGeom>
          <a:ln w="6350" cap="rnd">
            <a:solidFill>
              <a:schemeClr val="accent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asavi Bhaviri Setty">
            <a:extLst>
              <a:ext uri="{FF2B5EF4-FFF2-40B4-BE49-F238E27FC236}">
                <a16:creationId xmlns:a16="http://schemas.microsoft.com/office/drawing/2014/main" id="{8D7FC1B6-EAD7-8A41-A4B5-F1995BB2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72" y="2196782"/>
            <a:ext cx="1469285" cy="1469285"/>
          </a:xfrm>
          <a:prstGeom prst="ellipse">
            <a:avLst/>
          </a:prstGeom>
          <a:ln w="6350" cap="rnd">
            <a:solidFill>
              <a:schemeClr val="accent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4C0C78-F837-3F67-EA3D-16C5422D6FEC}"/>
              </a:ext>
            </a:extLst>
          </p:cNvPr>
          <p:cNvSpPr txBox="1"/>
          <p:nvPr/>
        </p:nvSpPr>
        <p:spPr>
          <a:xfrm>
            <a:off x="6043541" y="3820924"/>
            <a:ext cx="2365263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</a:pPr>
            <a:r>
              <a:rPr lang="en-IN" b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Vasavi Bhaviri Setty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A537C-ED72-26DE-13EB-45639B6D364A}"/>
              </a:ext>
            </a:extLst>
          </p:cNvPr>
          <p:cNvSpPr txBox="1"/>
          <p:nvPr/>
        </p:nvSpPr>
        <p:spPr>
          <a:xfrm>
            <a:off x="4035537" y="3820924"/>
            <a:ext cx="1607476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</a:pPr>
            <a:r>
              <a:rPr lang="en-IN" b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Sonali Panda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C7C2A-8348-7B43-EE9A-B68013C10704}"/>
              </a:ext>
            </a:extLst>
          </p:cNvPr>
          <p:cNvSpPr txBox="1"/>
          <p:nvPr/>
        </p:nvSpPr>
        <p:spPr>
          <a:xfrm>
            <a:off x="1563440" y="3820924"/>
            <a:ext cx="1685207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</a:pPr>
            <a:r>
              <a:rPr lang="en-IN" b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Ravikiran Patil</a:t>
            </a:r>
          </a:p>
        </p:txBody>
      </p:sp>
      <p:pic>
        <p:nvPicPr>
          <p:cNvPr id="4104" name="Picture 8" descr="Pujarini Mohapatra">
            <a:extLst>
              <a:ext uri="{FF2B5EF4-FFF2-40B4-BE49-F238E27FC236}">
                <a16:creationId xmlns:a16="http://schemas.microsoft.com/office/drawing/2014/main" id="{0881CCB8-B167-17E6-620C-FAE2FBEC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637" y="2277365"/>
            <a:ext cx="1391512" cy="1391512"/>
          </a:xfrm>
          <a:prstGeom prst="ellipse">
            <a:avLst/>
          </a:prstGeom>
          <a:ln w="6350" cap="rnd">
            <a:solidFill>
              <a:schemeClr val="accent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E13C4B-8727-14C6-4425-BDA3C5D50E19}"/>
              </a:ext>
            </a:extLst>
          </p:cNvPr>
          <p:cNvSpPr txBox="1"/>
          <p:nvPr/>
        </p:nvSpPr>
        <p:spPr>
          <a:xfrm>
            <a:off x="8648892" y="3820924"/>
            <a:ext cx="2209375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</a:pPr>
            <a:r>
              <a:rPr lang="en-IN" b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Pujarini Mohapatra</a:t>
            </a:r>
          </a:p>
        </p:txBody>
      </p:sp>
    </p:spTree>
    <p:extLst>
      <p:ext uri="{BB962C8B-B14F-4D97-AF65-F5344CB8AC3E}">
        <p14:creationId xmlns:p14="http://schemas.microsoft.com/office/powerpoint/2010/main" val="413248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ed leaf with white text&#10;&#10;AI-generated content may be incorrect.">
            <a:extLst>
              <a:ext uri="{FF2B5EF4-FFF2-40B4-BE49-F238E27FC236}">
                <a16:creationId xmlns:a16="http://schemas.microsoft.com/office/drawing/2014/main" id="{CC8AD1CF-BEE0-3F29-718F-2F016929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41841A4-7885-47BE-9A2A-B2602CA1A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44652"/>
            <a:ext cx="10908792" cy="55686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sinessman hand on forehead">
            <a:extLst>
              <a:ext uri="{FF2B5EF4-FFF2-40B4-BE49-F238E27FC236}">
                <a16:creationId xmlns:a16="http://schemas.microsoft.com/office/drawing/2014/main" id="{CBCA6F8E-A6C2-258D-528A-EC851E017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711" y="3392145"/>
            <a:ext cx="1722069" cy="41801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BD862AA-CDFA-B3FD-78C6-FD09501B48AF}"/>
              </a:ext>
            </a:extLst>
          </p:cNvPr>
          <p:cNvGrpSpPr/>
          <p:nvPr/>
        </p:nvGrpSpPr>
        <p:grpSpPr>
          <a:xfrm>
            <a:off x="3499678" y="1197838"/>
            <a:ext cx="2493617" cy="1069045"/>
            <a:chOff x="0" y="483579"/>
            <a:chExt cx="2931821" cy="1964320"/>
          </a:xfrm>
        </p:grpSpPr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C7FE23D3-ED62-8B53-3160-A01C1286DB29}"/>
                </a:ext>
              </a:extLst>
            </p:cNvPr>
            <p:cNvSpPr/>
            <p:nvPr/>
          </p:nvSpPr>
          <p:spPr bwMode="auto">
            <a:xfrm flipH="1">
              <a:off x="0" y="483579"/>
              <a:ext cx="2931821" cy="1964320"/>
            </a:xfrm>
            <a:prstGeom prst="wedgeEllipseCallou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B7F835-6EC4-23D2-BB07-D059C2E6BAFB}"/>
                </a:ext>
              </a:extLst>
            </p:cNvPr>
            <p:cNvSpPr txBox="1"/>
            <p:nvPr/>
          </p:nvSpPr>
          <p:spPr>
            <a:xfrm>
              <a:off x="323570" y="850186"/>
              <a:ext cx="2345457" cy="11876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Are agents handling sensitive data appropriately?</a:t>
              </a:r>
              <a:endParaRPr kumimoji="0" lang="en-US" sz="14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9CC1E-9335-69DD-8B47-545191A43FC5}"/>
              </a:ext>
            </a:extLst>
          </p:cNvPr>
          <p:cNvGrpSpPr/>
          <p:nvPr/>
        </p:nvGrpSpPr>
        <p:grpSpPr>
          <a:xfrm>
            <a:off x="6781954" y="1047256"/>
            <a:ext cx="2640341" cy="1372464"/>
            <a:chOff x="3282276" y="332997"/>
            <a:chExt cx="1888389" cy="1265221"/>
          </a:xfrm>
        </p:grpSpPr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C2551CBE-6CD9-052A-4798-96E3312EFA78}"/>
                </a:ext>
              </a:extLst>
            </p:cNvPr>
            <p:cNvSpPr/>
            <p:nvPr/>
          </p:nvSpPr>
          <p:spPr bwMode="auto">
            <a:xfrm>
              <a:off x="3282276" y="332997"/>
              <a:ext cx="1888389" cy="1265221"/>
            </a:xfrm>
            <a:prstGeom prst="wedgeEllipseCallou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55F0EF-6603-94AC-FB47-97CF0440D621}"/>
                </a:ext>
              </a:extLst>
            </p:cNvPr>
            <p:cNvSpPr txBox="1"/>
            <p:nvPr/>
          </p:nvSpPr>
          <p:spPr>
            <a:xfrm>
              <a:off x="3500849" y="502418"/>
              <a:ext cx="1451241" cy="7944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Is there a way to track conversations and identify sensitive data to block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DD024C-2A73-BC23-458A-DFBF5F7BBFC7}"/>
              </a:ext>
            </a:extLst>
          </p:cNvPr>
          <p:cNvGrpSpPr/>
          <p:nvPr/>
        </p:nvGrpSpPr>
        <p:grpSpPr>
          <a:xfrm>
            <a:off x="6222375" y="2633268"/>
            <a:ext cx="2640341" cy="1443849"/>
            <a:chOff x="2722698" y="1919010"/>
            <a:chExt cx="1734224" cy="1161930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919B11B2-EE47-11F4-F387-996E953FAE70}"/>
                </a:ext>
              </a:extLst>
            </p:cNvPr>
            <p:cNvSpPr/>
            <p:nvPr/>
          </p:nvSpPr>
          <p:spPr bwMode="auto">
            <a:xfrm>
              <a:off x="2722698" y="1919010"/>
              <a:ext cx="1734224" cy="1161930"/>
            </a:xfrm>
            <a:prstGeom prst="wedgeEllipseCallou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B6E7F-A62D-8B29-0C7A-8DDDBA60C4EF}"/>
                </a:ext>
              </a:extLst>
            </p:cNvPr>
            <p:cNvSpPr txBox="1"/>
            <p:nvPr/>
          </p:nvSpPr>
          <p:spPr>
            <a:xfrm>
              <a:off x="2884456" y="2069088"/>
              <a:ext cx="1451241" cy="5201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How can I ensure data privacy regulations are enforced on my agents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5C46E2-37A7-8F0B-3A1E-37D90B9B6B4F}"/>
              </a:ext>
            </a:extLst>
          </p:cNvPr>
          <p:cNvGrpSpPr/>
          <p:nvPr/>
        </p:nvGrpSpPr>
        <p:grpSpPr>
          <a:xfrm>
            <a:off x="3327339" y="2857622"/>
            <a:ext cx="2079547" cy="1633507"/>
            <a:chOff x="391968" y="2480669"/>
            <a:chExt cx="1595590" cy="1069045"/>
          </a:xfrm>
        </p:grpSpPr>
        <p:sp>
          <p:nvSpPr>
            <p:cNvPr id="15" name="Speech Bubble: Oval 14">
              <a:extLst>
                <a:ext uri="{FF2B5EF4-FFF2-40B4-BE49-F238E27FC236}">
                  <a16:creationId xmlns:a16="http://schemas.microsoft.com/office/drawing/2014/main" id="{751F2CBF-4FD0-4156-78E6-528A9159B352}"/>
                </a:ext>
              </a:extLst>
            </p:cNvPr>
            <p:cNvSpPr/>
            <p:nvPr/>
          </p:nvSpPr>
          <p:spPr bwMode="auto">
            <a:xfrm flipH="1">
              <a:off x="391968" y="2480669"/>
              <a:ext cx="1595590" cy="1069045"/>
            </a:xfrm>
            <a:prstGeom prst="wedgeEllipseCallou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71A1FC-3C93-C521-87C9-032C8B3BDEB7}"/>
                </a:ext>
              </a:extLst>
            </p:cNvPr>
            <p:cNvSpPr txBox="1"/>
            <p:nvPr/>
          </p:nvSpPr>
          <p:spPr>
            <a:xfrm>
              <a:off x="410471" y="2803696"/>
              <a:ext cx="1577087" cy="28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Is PII data being exposed to admins</a:t>
              </a: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D0E7EA5-426B-356C-8B3D-6749955B6C1F}"/>
              </a:ext>
            </a:extLst>
          </p:cNvPr>
          <p:cNvSpPr txBox="1">
            <a:spLocks/>
          </p:cNvSpPr>
          <p:nvPr/>
        </p:nvSpPr>
        <p:spPr>
          <a:xfrm>
            <a:off x="1410860" y="385034"/>
            <a:ext cx="9370279" cy="5928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914400">
              <a:defRPr sz="1600" b="1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2625" indent="-220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617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Growing privacy and data concerns with Agents</a:t>
            </a:r>
          </a:p>
        </p:txBody>
      </p:sp>
    </p:spTree>
    <p:extLst>
      <p:ext uri="{BB962C8B-B14F-4D97-AF65-F5344CB8AC3E}">
        <p14:creationId xmlns:p14="http://schemas.microsoft.com/office/powerpoint/2010/main" val="269571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CA7D6-DDD8-5756-974B-E97D371A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DFD1B7C-6735-9D28-47A1-4D5400E4CC65}"/>
              </a:ext>
            </a:extLst>
          </p:cNvPr>
          <p:cNvSpPr txBox="1">
            <a:spLocks/>
          </p:cNvSpPr>
          <p:nvPr/>
        </p:nvSpPr>
        <p:spPr>
          <a:xfrm>
            <a:off x="1410860" y="385034"/>
            <a:ext cx="9370279" cy="59286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914400">
              <a:defRPr sz="1600" b="1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2625" indent="-220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617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AGENT COMPLIANCE 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22B8D-35FB-71E3-3733-6403D4CD78ED}"/>
              </a:ext>
            </a:extLst>
          </p:cNvPr>
          <p:cNvSpPr txBox="1"/>
          <p:nvPr/>
        </p:nvSpPr>
        <p:spPr>
          <a:xfrm>
            <a:off x="342811" y="1494937"/>
            <a:ext cx="398565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Ensures compliance with data privacy regulations.</a:t>
            </a:r>
          </a:p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 centralized tool for Copilot Studio Admins to monitor and manage the use of 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Personally Identifiable Information (PII) and sensitive data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within conversation histories. </a:t>
            </a:r>
          </a:p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It helps to 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detect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review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, and 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take corrective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actions on non-compliant data usage</a:t>
            </a:r>
          </a:p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Reduces the risk of privacy breaches and regulatory violations.</a:t>
            </a:r>
            <a:endParaRPr lang="en-IN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DAE6B-A812-445C-4B4B-7A8172C8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553" y="1279467"/>
            <a:ext cx="7014276" cy="340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16C43-4887-B0E6-57CF-A9510E25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80" y="3878158"/>
            <a:ext cx="5611023" cy="27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47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27BB1-806A-2AC1-2D8D-8B2E95AA3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EDAB41C-3175-5A13-191E-C73436F93434}"/>
              </a:ext>
            </a:extLst>
          </p:cNvPr>
          <p:cNvSpPr txBox="1">
            <a:spLocks/>
          </p:cNvSpPr>
          <p:nvPr/>
        </p:nvSpPr>
        <p:spPr>
          <a:xfrm>
            <a:off x="672166" y="292584"/>
            <a:ext cx="10517898" cy="65991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914400">
              <a:defRPr sz="1600" b="1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2625" indent="-220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617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WHAT DOES IT OFFER?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7871191-7D6F-D60C-FA0D-6BDECDC83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265515"/>
              </p:ext>
            </p:extLst>
          </p:nvPr>
        </p:nvGraphicFramePr>
        <p:xfrm>
          <a:off x="1001704" y="1236049"/>
          <a:ext cx="10517898" cy="5082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547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24C6-712E-CDE6-F9CD-9ED54D55DD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8298" y="2670506"/>
            <a:ext cx="4181698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7940" marR="0" lvl="0" indent="0" defTabSz="91407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none" spc="0">
                <a:ln w="3175">
                  <a:noFill/>
                </a:ln>
                <a:solidFill>
                  <a:schemeClr val="accent2">
                    <a:lumMod val="75000"/>
                  </a:schemeClr>
                </a:solidFill>
                <a:latin typeface="Segoe UI Semibold"/>
                <a:cs typeface="Segoe UI Semibold"/>
              </a:rPr>
              <a:t>Business Value</a:t>
            </a:r>
            <a:endParaRPr kumimoji="0" lang="en-US" sz="4000" b="1" i="0" u="none" strike="noStrike" kern="1200" cap="none" spc="0" normalizeH="0" baseline="0" noProof="0">
              <a:ln w="3175"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 UI Semibold"/>
              <a:cs typeface="Segoe UI Semibold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B3649F-746B-1F3C-8AF5-CCD5F0FAF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39245" y="1189081"/>
            <a:ext cx="5617869" cy="1094621"/>
          </a:xfrm>
          <a:prstGeom prst="roundRect">
            <a:avLst>
              <a:gd name="adj" fmla="val 4937"/>
            </a:avLst>
          </a:pr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8" name="optimize">
            <a:extLst>
              <a:ext uri="{FF2B5EF4-FFF2-40B4-BE49-F238E27FC236}">
                <a16:creationId xmlns:a16="http://schemas.microsoft.com/office/drawing/2014/main" id="{2FE5F573-1AEB-924A-9B60-3A14C2DD9D06}"/>
              </a:ext>
            </a:extLst>
          </p:cNvPr>
          <p:cNvSpPr/>
          <p:nvPr/>
        </p:nvSpPr>
        <p:spPr bwMode="auto">
          <a:xfrm>
            <a:off x="6329074" y="1354280"/>
            <a:ext cx="4781080" cy="707886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Detect: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b="1">
                <a:latin typeface="Segoe UI" panose="020B0502040204020203" pitchFamily="34" charset="0"/>
                <a:cs typeface="Segoe UI" panose="020B0502040204020203" pitchFamily="34" charset="0"/>
              </a:rPr>
              <a:t>Reduces the risk</a:t>
            </a:r>
            <a:r>
              <a:rPr lang="en-US" sz="1500">
                <a:latin typeface="Segoe UI" panose="020B0502040204020203" pitchFamily="34" charset="0"/>
                <a:cs typeface="Segoe UI" panose="020B0502040204020203" pitchFamily="34" charset="0"/>
              </a:rPr>
              <a:t> of data breaches and regulatory violations by providing proactive monitoring and management of sensitive information</a:t>
            </a: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EA4994-14EE-5716-B43E-78CC1D5AD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39245" y="2647711"/>
            <a:ext cx="5617869" cy="1033272"/>
          </a:xfrm>
          <a:prstGeom prst="roundRect">
            <a:avLst>
              <a:gd name="adj" fmla="val 4340"/>
            </a:avLst>
          </a:pr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" name="empower">
            <a:extLst>
              <a:ext uri="{FF2B5EF4-FFF2-40B4-BE49-F238E27FC236}">
                <a16:creationId xmlns:a16="http://schemas.microsoft.com/office/drawing/2014/main" id="{51A315B8-451D-64F7-5C03-645E11BA20CB}"/>
              </a:ext>
            </a:extLst>
          </p:cNvPr>
          <p:cNvSpPr/>
          <p:nvPr/>
        </p:nvSpPr>
        <p:spPr bwMode="auto">
          <a:xfrm>
            <a:off x="6329074" y="2751892"/>
            <a:ext cx="4919425" cy="707886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Protect</a:t>
            </a:r>
            <a:r>
              <a:rPr lang="en-US" sz="1400" kern="0">
                <a:solidFill>
                  <a:srgbClr val="70257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02573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>
                <a:latin typeface="Segoe UI" panose="020B0502040204020203" pitchFamily="34" charset="0"/>
                <a:cs typeface="Segoe UI" panose="020B0502040204020203" pitchFamily="34" charset="0"/>
              </a:rPr>
              <a:t>Helps organizations </a:t>
            </a:r>
            <a:r>
              <a:rPr lang="en-US" sz="1500" b="1">
                <a:latin typeface="Segoe UI" panose="020B0502040204020203" pitchFamily="34" charset="0"/>
                <a:cs typeface="Segoe UI" panose="020B0502040204020203" pitchFamily="34" charset="0"/>
              </a:rPr>
              <a:t>meet data protection standards</a:t>
            </a:r>
            <a:r>
              <a:rPr lang="en-US" sz="150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500" b="1">
                <a:latin typeface="Segoe UI" panose="020B0502040204020203" pitchFamily="34" charset="0"/>
                <a:cs typeface="Segoe UI" panose="020B0502040204020203" pitchFamily="34" charset="0"/>
              </a:rPr>
              <a:t>avoid fines and legal consequences,</a:t>
            </a:r>
            <a:r>
              <a:rPr lang="en-US" sz="150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1500" b="1">
                <a:latin typeface="Segoe UI" panose="020B0502040204020203" pitchFamily="34" charset="0"/>
                <a:cs typeface="Segoe UI" panose="020B0502040204020203" pitchFamily="34" charset="0"/>
              </a:rPr>
              <a:t>maintain customer trust.</a:t>
            </a:r>
            <a:endParaRPr kumimoji="0" lang="en-US" sz="1500" b="1" i="0" u="none" strike="noStrike" kern="1200" cap="none" spc="-50" normalizeH="0" baseline="0" noProof="0">
              <a:ln w="3175">
                <a:noFill/>
              </a:ln>
              <a:effectLst/>
              <a:uLnTx/>
              <a:uFillTx/>
              <a:latin typeface="Segoe UI" panose="020B0502040204020203" pitchFamily="34" charset="0"/>
              <a:ea typeface="+mj-lt"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92C597-6889-209F-BF1B-D5ABB980F435}"/>
              </a:ext>
            </a:extLst>
          </p:cNvPr>
          <p:cNvSpPr/>
          <p:nvPr/>
        </p:nvSpPr>
        <p:spPr bwMode="auto">
          <a:xfrm>
            <a:off x="5379238" y="1354280"/>
            <a:ext cx="702876" cy="702876"/>
          </a:xfrm>
          <a:prstGeom prst="ellipse">
            <a:avLst/>
          </a:prstGeom>
          <a:solidFill>
            <a:schemeClr val="accent2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0325" marR="0" lvl="0" indent="-60325" algn="l" defTabSz="491019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4AA47C-2DC0-077C-4D2B-52947B683687}"/>
              </a:ext>
            </a:extLst>
          </p:cNvPr>
          <p:cNvSpPr/>
          <p:nvPr/>
        </p:nvSpPr>
        <p:spPr bwMode="auto">
          <a:xfrm>
            <a:off x="5379238" y="2812909"/>
            <a:ext cx="702876" cy="702876"/>
          </a:xfrm>
          <a:prstGeom prst="ellipse">
            <a:avLst/>
          </a:prstGeom>
          <a:solidFill>
            <a:schemeClr val="accent2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0325" marR="0" lvl="0" indent="-60325" algn="l" defTabSz="491019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9804ED-7978-DE03-CCC3-20117D79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39245" y="4184753"/>
            <a:ext cx="5617869" cy="1033272"/>
          </a:xfrm>
          <a:prstGeom prst="roundRect">
            <a:avLst>
              <a:gd name="adj" fmla="val 4340"/>
            </a:avLst>
          </a:pr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8" name="empower">
            <a:extLst>
              <a:ext uri="{FF2B5EF4-FFF2-40B4-BE49-F238E27FC236}">
                <a16:creationId xmlns:a16="http://schemas.microsoft.com/office/drawing/2014/main" id="{3AC8A24B-C4A3-9834-5094-9549E248F6B6}"/>
              </a:ext>
            </a:extLst>
          </p:cNvPr>
          <p:cNvSpPr/>
          <p:nvPr/>
        </p:nvSpPr>
        <p:spPr bwMode="auto">
          <a:xfrm>
            <a:off x="6389612" y="4301353"/>
            <a:ext cx="4363151" cy="938719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Respond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>
                <a:latin typeface="Segoe UI" panose="020B0502040204020203" pitchFamily="34" charset="0"/>
                <a:cs typeface="Segoe UI" panose="020B0502040204020203" pitchFamily="34" charset="0"/>
              </a:rPr>
              <a:t>Streamlines compliance management with centralized visibility and actionable insights, </a:t>
            </a:r>
            <a:r>
              <a:rPr lang="en-US" sz="1500" b="1">
                <a:latin typeface="Segoe UI" panose="020B0502040204020203" pitchFamily="34" charset="0"/>
                <a:cs typeface="Segoe UI" panose="020B0502040204020203" pitchFamily="34" charset="0"/>
              </a:rPr>
              <a:t>reducing manual effort</a:t>
            </a:r>
            <a:r>
              <a:rPr lang="en-US" sz="1500">
                <a:latin typeface="Segoe UI" panose="020B0502040204020203" pitchFamily="34" charset="0"/>
                <a:cs typeface="Segoe UI" panose="020B0502040204020203" pitchFamily="34" charset="0"/>
              </a:rPr>
              <a:t> and enabling </a:t>
            </a:r>
            <a:r>
              <a:rPr lang="en-US" sz="1500" b="1">
                <a:latin typeface="Segoe UI" panose="020B0502040204020203" pitchFamily="34" charset="0"/>
                <a:cs typeface="Segoe UI" panose="020B0502040204020203" pitchFamily="34" charset="0"/>
              </a:rPr>
              <a:t>quicker resolution of non-compliant cases</a:t>
            </a:r>
            <a:r>
              <a:rPr lang="en-US" sz="150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C93C4A-6596-F0D5-681A-53FDCE4CB60E}"/>
              </a:ext>
            </a:extLst>
          </p:cNvPr>
          <p:cNvSpPr/>
          <p:nvPr/>
        </p:nvSpPr>
        <p:spPr bwMode="auto">
          <a:xfrm>
            <a:off x="5379238" y="4349951"/>
            <a:ext cx="702876" cy="702876"/>
          </a:xfrm>
          <a:prstGeom prst="ellipse">
            <a:avLst/>
          </a:prstGeom>
          <a:solidFill>
            <a:schemeClr val="accent2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2296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60325" marR="0" lvl="0" indent="-60325" algn="l" defTabSz="491019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pic>
        <p:nvPicPr>
          <p:cNvPr id="15" name="Graphic 14" descr="Hourglass Full with solid fill">
            <a:extLst>
              <a:ext uri="{FF2B5EF4-FFF2-40B4-BE49-F238E27FC236}">
                <a16:creationId xmlns:a16="http://schemas.microsoft.com/office/drawing/2014/main" id="{EFD6F720-4F4A-99B2-1B32-2AC1B0053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2412" y="1505234"/>
            <a:ext cx="433666" cy="433666"/>
          </a:xfrm>
          <a:prstGeom prst="rect">
            <a:avLst/>
          </a:prstGeom>
        </p:spPr>
      </p:pic>
      <p:pic>
        <p:nvPicPr>
          <p:cNvPr id="16" name="Graphic 15" descr="Badge Tick with solid fill">
            <a:extLst>
              <a:ext uri="{FF2B5EF4-FFF2-40B4-BE49-F238E27FC236}">
                <a16:creationId xmlns:a16="http://schemas.microsoft.com/office/drawing/2014/main" id="{0B4F4F4D-D14D-7001-FA40-623F8D004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157" y="2880825"/>
            <a:ext cx="548175" cy="548175"/>
          </a:xfrm>
          <a:prstGeom prst="rect">
            <a:avLst/>
          </a:prstGeom>
        </p:spPr>
      </p:pic>
      <p:pic>
        <p:nvPicPr>
          <p:cNvPr id="21" name="Graphic 20" descr="Handshake with solid fill">
            <a:extLst>
              <a:ext uri="{FF2B5EF4-FFF2-40B4-BE49-F238E27FC236}">
                <a16:creationId xmlns:a16="http://schemas.microsoft.com/office/drawing/2014/main" id="{D4AED00A-17D1-7C67-EA7F-138E80981F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6599" y="4456718"/>
            <a:ext cx="513693" cy="5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5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-1.11111E-6 L -1.875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-2.59259E-6 L -1.87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3.33333E-6 L -1.875E-6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7956BBB-A9BA-1EB7-6076-AF9530C00D4C}"/>
              </a:ext>
            </a:extLst>
          </p:cNvPr>
          <p:cNvSpPr txBox="1">
            <a:spLocks/>
          </p:cNvSpPr>
          <p:nvPr/>
        </p:nvSpPr>
        <p:spPr>
          <a:xfrm>
            <a:off x="851371" y="575534"/>
            <a:ext cx="1516894" cy="49464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914400">
              <a:defRPr sz="1600" b="1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2625" indent="-220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617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637645-1611-347B-5C32-BC47098F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22" y="1090105"/>
            <a:ext cx="9089472" cy="519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0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84DC3D8-521D-9BA9-73E3-237E136EEB52}"/>
              </a:ext>
            </a:extLst>
          </p:cNvPr>
          <p:cNvSpPr txBox="1">
            <a:spLocks/>
          </p:cNvSpPr>
          <p:nvPr/>
        </p:nvSpPr>
        <p:spPr>
          <a:xfrm>
            <a:off x="514751" y="309253"/>
            <a:ext cx="1516894" cy="49464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914400">
              <a:defRPr sz="1600" b="1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2625" indent="-220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617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Demo</a:t>
            </a:r>
          </a:p>
        </p:txBody>
      </p:sp>
      <p:pic>
        <p:nvPicPr>
          <p:cNvPr id="3" name="Agent Compliance Center">
            <a:hlinkClick r:id="" action="ppaction://media"/>
            <a:extLst>
              <a:ext uri="{FF2B5EF4-FFF2-40B4-BE49-F238E27FC236}">
                <a16:creationId xmlns:a16="http://schemas.microsoft.com/office/drawing/2014/main" id="{9190E9A1-C6BD-0C9E-207C-03A1C27DE3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0986" y="1139604"/>
            <a:ext cx="9771463" cy="54964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15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JuxtaposeVTI</vt:lpstr>
      <vt:lpstr>Agent Compliance 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Value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Pujarini Mohapatra</dc:creator>
  <cp:revision>1</cp:revision>
  <dcterms:created xsi:type="dcterms:W3CDTF">2025-01-22T07:09:19Z</dcterms:created>
  <dcterms:modified xsi:type="dcterms:W3CDTF">2025-01-24T06:38:27Z</dcterms:modified>
</cp:coreProperties>
</file>